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62" r:id="rId2"/>
    <p:sldId id="268" r:id="rId3"/>
    <p:sldId id="269" r:id="rId4"/>
    <p:sldId id="270" r:id="rId5"/>
    <p:sldId id="271" r:id="rId6"/>
    <p:sldId id="272" r:id="rId7"/>
    <p:sldId id="302" r:id="rId8"/>
    <p:sldId id="276" r:id="rId9"/>
    <p:sldId id="303" r:id="rId10"/>
    <p:sldId id="308" r:id="rId11"/>
    <p:sldId id="277" r:id="rId12"/>
    <p:sldId id="279" r:id="rId13"/>
    <p:sldId id="280" r:id="rId14"/>
    <p:sldId id="281" r:id="rId15"/>
    <p:sldId id="304" r:id="rId16"/>
    <p:sldId id="282" r:id="rId17"/>
    <p:sldId id="283" r:id="rId18"/>
    <p:sldId id="284" r:id="rId19"/>
    <p:sldId id="285" r:id="rId20"/>
    <p:sldId id="306" r:id="rId21"/>
    <p:sldId id="307" r:id="rId22"/>
    <p:sldId id="298" r:id="rId2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2552F3-7E5B-48D9-BAB1-99647039B121}" v="40" dt="2024-01-17T18:02:40.143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0" d="100"/>
          <a:sy n="40" d="100"/>
        </p:scale>
        <p:origin x="75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iana Murillo" userId="125160aedf99f730" providerId="LiveId" clId="{862552F3-7E5B-48D9-BAB1-99647039B121}"/>
    <pc:docChg chg="undo redo custSel addSld delSld modSld">
      <pc:chgData name="Katiana Murillo" userId="125160aedf99f730" providerId="LiveId" clId="{862552F3-7E5B-48D9-BAB1-99647039B121}" dt="2024-01-18T21:01:19.739" v="10916" actId="20577"/>
      <pc:docMkLst>
        <pc:docMk/>
      </pc:docMkLst>
      <pc:sldChg chg="del">
        <pc:chgData name="Katiana Murillo" userId="125160aedf99f730" providerId="LiveId" clId="{862552F3-7E5B-48D9-BAB1-99647039B121}" dt="2024-01-15T15:37:18.160" v="10127" actId="2696"/>
        <pc:sldMkLst>
          <pc:docMk/>
          <pc:sldMk cId="0" sldId="260"/>
        </pc:sldMkLst>
      </pc:sldChg>
      <pc:sldChg chg="del">
        <pc:chgData name="Katiana Murillo" userId="125160aedf99f730" providerId="LiveId" clId="{862552F3-7E5B-48D9-BAB1-99647039B121}" dt="2024-01-14T17:41:09.966" v="2191" actId="2696"/>
        <pc:sldMkLst>
          <pc:docMk/>
          <pc:sldMk cId="195907587" sldId="261"/>
        </pc:sldMkLst>
      </pc:sldChg>
      <pc:sldChg chg="modSp mod">
        <pc:chgData name="Katiana Murillo" userId="125160aedf99f730" providerId="LiveId" clId="{862552F3-7E5B-48D9-BAB1-99647039B121}" dt="2024-01-18T21:01:19.739" v="10916" actId="20577"/>
        <pc:sldMkLst>
          <pc:docMk/>
          <pc:sldMk cId="2014457787" sldId="262"/>
        </pc:sldMkLst>
        <pc:spChg chg="mod">
          <ac:chgData name="Katiana Murillo" userId="125160aedf99f730" providerId="LiveId" clId="{862552F3-7E5B-48D9-BAB1-99647039B121}" dt="2024-01-15T15:33:50.579" v="10114" actId="207"/>
          <ac:spMkLst>
            <pc:docMk/>
            <pc:sldMk cId="2014457787" sldId="262"/>
            <ac:spMk id="3" creationId="{B391F91C-BAFA-D89D-9986-75FFAF1F6658}"/>
          </ac:spMkLst>
        </pc:spChg>
        <pc:spChg chg="mod">
          <ac:chgData name="Katiana Murillo" userId="125160aedf99f730" providerId="LiveId" clId="{862552F3-7E5B-48D9-BAB1-99647039B121}" dt="2024-01-18T21:01:19.739" v="10916" actId="20577"/>
          <ac:spMkLst>
            <pc:docMk/>
            <pc:sldMk cId="2014457787" sldId="262"/>
            <ac:spMk id="4" creationId="{8D0D7D1C-3EE4-50FB-60C8-66A4607C4797}"/>
          </ac:spMkLst>
        </pc:spChg>
      </pc:sldChg>
      <pc:sldChg chg="del">
        <pc:chgData name="Katiana Murillo" userId="125160aedf99f730" providerId="LiveId" clId="{862552F3-7E5B-48D9-BAB1-99647039B121}" dt="2024-01-14T17:41:48.549" v="2193" actId="2696"/>
        <pc:sldMkLst>
          <pc:docMk/>
          <pc:sldMk cId="3813401301" sldId="263"/>
        </pc:sldMkLst>
      </pc:sldChg>
      <pc:sldChg chg="del">
        <pc:chgData name="Katiana Murillo" userId="125160aedf99f730" providerId="LiveId" clId="{862552F3-7E5B-48D9-BAB1-99647039B121}" dt="2024-01-14T17:41:52.507" v="2194" actId="2696"/>
        <pc:sldMkLst>
          <pc:docMk/>
          <pc:sldMk cId="1235221759" sldId="264"/>
        </pc:sldMkLst>
      </pc:sldChg>
      <pc:sldChg chg="del">
        <pc:chgData name="Katiana Murillo" userId="125160aedf99f730" providerId="LiveId" clId="{862552F3-7E5B-48D9-BAB1-99647039B121}" dt="2024-01-14T17:41:57.724" v="2195" actId="2696"/>
        <pc:sldMkLst>
          <pc:docMk/>
          <pc:sldMk cId="4063977276" sldId="265"/>
        </pc:sldMkLst>
      </pc:sldChg>
      <pc:sldChg chg="del">
        <pc:chgData name="Katiana Murillo" userId="125160aedf99f730" providerId="LiveId" clId="{862552F3-7E5B-48D9-BAB1-99647039B121}" dt="2024-01-14T17:42:01.617" v="2196" actId="2696"/>
        <pc:sldMkLst>
          <pc:docMk/>
          <pc:sldMk cId="884295818" sldId="266"/>
        </pc:sldMkLst>
      </pc:sldChg>
      <pc:sldChg chg="addSp modSp mod">
        <pc:chgData name="Katiana Murillo" userId="125160aedf99f730" providerId="LiveId" clId="{862552F3-7E5B-48D9-BAB1-99647039B121}" dt="2024-01-15T15:34:14.753" v="10116" actId="207"/>
        <pc:sldMkLst>
          <pc:docMk/>
          <pc:sldMk cId="2080508141" sldId="268"/>
        </pc:sldMkLst>
        <pc:spChg chg="mod">
          <ac:chgData name="Katiana Murillo" userId="125160aedf99f730" providerId="LiveId" clId="{862552F3-7E5B-48D9-BAB1-99647039B121}" dt="2024-01-15T15:34:14.753" v="10116" actId="207"/>
          <ac:spMkLst>
            <pc:docMk/>
            <pc:sldMk cId="2080508141" sldId="268"/>
            <ac:spMk id="3" creationId="{C9993CEB-8DB0-47CF-3F60-A6FE7537EC2B}"/>
          </ac:spMkLst>
        </pc:spChg>
        <pc:spChg chg="mod">
          <ac:chgData name="Katiana Murillo" userId="125160aedf99f730" providerId="LiveId" clId="{862552F3-7E5B-48D9-BAB1-99647039B121}" dt="2024-01-15T02:32:05.925" v="10003" actId="14100"/>
          <ac:spMkLst>
            <pc:docMk/>
            <pc:sldMk cId="2080508141" sldId="268"/>
            <ac:spMk id="4" creationId="{EFBAFE52-A27D-B8E3-0BCA-DD4C3E78757C}"/>
          </ac:spMkLst>
        </pc:spChg>
        <pc:picChg chg="add mod">
          <ac:chgData name="Katiana Murillo" userId="125160aedf99f730" providerId="LiveId" clId="{862552F3-7E5B-48D9-BAB1-99647039B121}" dt="2024-01-14T17:57:34.167" v="2612" actId="1076"/>
          <ac:picMkLst>
            <pc:docMk/>
            <pc:sldMk cId="2080508141" sldId="268"/>
            <ac:picMk id="6" creationId="{EA55F61B-4A72-F67D-6F50-C7F80877CA5C}"/>
          </ac:picMkLst>
        </pc:picChg>
      </pc:sldChg>
      <pc:sldChg chg="modSp mod">
        <pc:chgData name="Katiana Murillo" userId="125160aedf99f730" providerId="LiveId" clId="{862552F3-7E5B-48D9-BAB1-99647039B121}" dt="2024-01-15T02:32:22.565" v="10005" actId="20577"/>
        <pc:sldMkLst>
          <pc:docMk/>
          <pc:sldMk cId="2120396842" sldId="269"/>
        </pc:sldMkLst>
        <pc:spChg chg="mod">
          <ac:chgData name="Katiana Murillo" userId="125160aedf99f730" providerId="LiveId" clId="{862552F3-7E5B-48D9-BAB1-99647039B121}" dt="2024-01-14T17:43:19.189" v="2296" actId="20577"/>
          <ac:spMkLst>
            <pc:docMk/>
            <pc:sldMk cId="2120396842" sldId="269"/>
            <ac:spMk id="3" creationId="{C438CAED-A731-F409-BDA3-6DC14F89CBB2}"/>
          </ac:spMkLst>
        </pc:spChg>
        <pc:spChg chg="mod">
          <ac:chgData name="Katiana Murillo" userId="125160aedf99f730" providerId="LiveId" clId="{862552F3-7E5B-48D9-BAB1-99647039B121}" dt="2024-01-15T02:32:22.565" v="10005" actId="20577"/>
          <ac:spMkLst>
            <pc:docMk/>
            <pc:sldMk cId="2120396842" sldId="269"/>
            <ac:spMk id="4" creationId="{FDF5C5CF-3179-45FE-B417-308146AB16CB}"/>
          </ac:spMkLst>
        </pc:spChg>
      </pc:sldChg>
      <pc:sldChg chg="addSp delSp modSp mod">
        <pc:chgData name="Katiana Murillo" userId="125160aedf99f730" providerId="LiveId" clId="{862552F3-7E5B-48D9-BAB1-99647039B121}" dt="2024-01-16T22:15:13.122" v="10134" actId="14100"/>
        <pc:sldMkLst>
          <pc:docMk/>
          <pc:sldMk cId="1616990937" sldId="270"/>
        </pc:sldMkLst>
        <pc:spChg chg="mod">
          <ac:chgData name="Katiana Murillo" userId="125160aedf99f730" providerId="LiveId" clId="{862552F3-7E5B-48D9-BAB1-99647039B121}" dt="2024-01-14T21:51:08.262" v="5840" actId="20577"/>
          <ac:spMkLst>
            <pc:docMk/>
            <pc:sldMk cId="1616990937" sldId="270"/>
            <ac:spMk id="3" creationId="{795E70D6-7ABF-B3C3-D9F4-64F81FB48342}"/>
          </ac:spMkLst>
        </pc:spChg>
        <pc:spChg chg="mod ord">
          <ac:chgData name="Katiana Murillo" userId="125160aedf99f730" providerId="LiveId" clId="{862552F3-7E5B-48D9-BAB1-99647039B121}" dt="2024-01-14T17:59:48.447" v="2674" actId="26606"/>
          <ac:spMkLst>
            <pc:docMk/>
            <pc:sldMk cId="1616990937" sldId="270"/>
            <ac:spMk id="4" creationId="{A59A7429-EC97-B4F5-30AA-AE46E625889A}"/>
          </ac:spMkLst>
        </pc:spChg>
        <pc:spChg chg="add del">
          <ac:chgData name="Katiana Murillo" userId="125160aedf99f730" providerId="LiveId" clId="{862552F3-7E5B-48D9-BAB1-99647039B121}" dt="2024-01-14T17:58:34.934" v="2631" actId="26606"/>
          <ac:spMkLst>
            <pc:docMk/>
            <pc:sldMk cId="1616990937" sldId="270"/>
            <ac:spMk id="10" creationId="{04812C46-200A-4DEB-A05E-3ED6C68C2387}"/>
          </ac:spMkLst>
        </pc:spChg>
        <pc:spChg chg="add del">
          <ac:chgData name="Katiana Murillo" userId="125160aedf99f730" providerId="LiveId" clId="{862552F3-7E5B-48D9-BAB1-99647039B121}" dt="2024-01-14T17:58:34.934" v="2631" actId="26606"/>
          <ac:spMkLst>
            <pc:docMk/>
            <pc:sldMk cId="1616990937" sldId="270"/>
            <ac:spMk id="12" creationId="{D1EA859B-E555-4109-94F3-6700E046E008}"/>
          </ac:spMkLst>
        </pc:spChg>
        <pc:spChg chg="add del">
          <ac:chgData name="Katiana Murillo" userId="125160aedf99f730" providerId="LiveId" clId="{862552F3-7E5B-48D9-BAB1-99647039B121}" dt="2024-01-14T17:58:28.948" v="2626" actId="26606"/>
          <ac:spMkLst>
            <pc:docMk/>
            <pc:sldMk cId="1616990937" sldId="270"/>
            <ac:spMk id="14" creationId="{743AA782-23D1-4521-8CAD-47662984AA08}"/>
          </ac:spMkLst>
        </pc:spChg>
        <pc:spChg chg="add del">
          <ac:chgData name="Katiana Murillo" userId="125160aedf99f730" providerId="LiveId" clId="{862552F3-7E5B-48D9-BAB1-99647039B121}" dt="2024-01-14T17:58:28.948" v="2626" actId="26606"/>
          <ac:spMkLst>
            <pc:docMk/>
            <pc:sldMk cId="1616990937" sldId="270"/>
            <ac:spMk id="15" creationId="{71877DBC-BB60-40F0-AC93-2ACDBAAE60CE}"/>
          </ac:spMkLst>
        </pc:spChg>
        <pc:spChg chg="add del">
          <ac:chgData name="Katiana Murillo" userId="125160aedf99f730" providerId="LiveId" clId="{862552F3-7E5B-48D9-BAB1-99647039B121}" dt="2024-01-14T17:58:23.947" v="2622" actId="26606"/>
          <ac:spMkLst>
            <pc:docMk/>
            <pc:sldMk cId="1616990937" sldId="270"/>
            <ac:spMk id="17" creationId="{2EB492CD-616E-47F8-933B-5E2D952A0593}"/>
          </ac:spMkLst>
        </pc:spChg>
        <pc:spChg chg="add del">
          <ac:chgData name="Katiana Murillo" userId="125160aedf99f730" providerId="LiveId" clId="{862552F3-7E5B-48D9-BAB1-99647039B121}" dt="2024-01-14T17:58:31.189" v="2628" actId="26606"/>
          <ac:spMkLst>
            <pc:docMk/>
            <pc:sldMk cId="1616990937" sldId="270"/>
            <ac:spMk id="18" creationId="{2EB492CD-616E-47F8-933B-5E2D952A0593}"/>
          </ac:spMkLst>
        </pc:spChg>
        <pc:spChg chg="add del">
          <ac:chgData name="Katiana Murillo" userId="125160aedf99f730" providerId="LiveId" clId="{862552F3-7E5B-48D9-BAB1-99647039B121}" dt="2024-01-14T17:58:23.947" v="2622" actId="26606"/>
          <ac:spMkLst>
            <pc:docMk/>
            <pc:sldMk cId="1616990937" sldId="270"/>
            <ac:spMk id="19" creationId="{59383CF9-23B5-4335-9B21-1791C4CF1C75}"/>
          </ac:spMkLst>
        </pc:spChg>
        <pc:spChg chg="add del">
          <ac:chgData name="Katiana Murillo" userId="125160aedf99f730" providerId="LiveId" clId="{862552F3-7E5B-48D9-BAB1-99647039B121}" dt="2024-01-14T17:58:31.189" v="2628" actId="26606"/>
          <ac:spMkLst>
            <pc:docMk/>
            <pc:sldMk cId="1616990937" sldId="270"/>
            <ac:spMk id="20" creationId="{59383CF9-23B5-4335-9B21-1791C4CF1C75}"/>
          </ac:spMkLst>
        </pc:spChg>
        <pc:spChg chg="add del">
          <ac:chgData name="Katiana Murillo" userId="125160aedf99f730" providerId="LiveId" clId="{862552F3-7E5B-48D9-BAB1-99647039B121}" dt="2024-01-14T17:58:23.947" v="2622" actId="26606"/>
          <ac:spMkLst>
            <pc:docMk/>
            <pc:sldMk cId="1616990937" sldId="270"/>
            <ac:spMk id="21" creationId="{0007FE00-9498-4706-B255-6437B0252C02}"/>
          </ac:spMkLst>
        </pc:spChg>
        <pc:spChg chg="add del">
          <ac:chgData name="Katiana Murillo" userId="125160aedf99f730" providerId="LiveId" clId="{862552F3-7E5B-48D9-BAB1-99647039B121}" dt="2024-01-14T17:58:31.189" v="2628" actId="26606"/>
          <ac:spMkLst>
            <pc:docMk/>
            <pc:sldMk cId="1616990937" sldId="270"/>
            <ac:spMk id="22" creationId="{0007FE00-9498-4706-B255-6437B0252C02}"/>
          </ac:spMkLst>
        </pc:spChg>
        <pc:spChg chg="add del">
          <ac:chgData name="Katiana Murillo" userId="125160aedf99f730" providerId="LiveId" clId="{862552F3-7E5B-48D9-BAB1-99647039B121}" dt="2024-01-14T17:58:34.922" v="2630" actId="26606"/>
          <ac:spMkLst>
            <pc:docMk/>
            <pc:sldMk cId="1616990937" sldId="270"/>
            <ac:spMk id="24" creationId="{2B97F24A-32CE-4C1C-A50D-3016B394DCFB}"/>
          </ac:spMkLst>
        </pc:spChg>
        <pc:spChg chg="add del">
          <ac:chgData name="Katiana Murillo" userId="125160aedf99f730" providerId="LiveId" clId="{862552F3-7E5B-48D9-BAB1-99647039B121}" dt="2024-01-14T17:58:34.922" v="2630" actId="26606"/>
          <ac:spMkLst>
            <pc:docMk/>
            <pc:sldMk cId="1616990937" sldId="270"/>
            <ac:spMk id="25" creationId="{6357EC4F-235E-4222-A36F-C7878ACE37F2}"/>
          </ac:spMkLst>
        </pc:spChg>
        <pc:spChg chg="add del">
          <ac:chgData name="Katiana Murillo" userId="125160aedf99f730" providerId="LiveId" clId="{862552F3-7E5B-48D9-BAB1-99647039B121}" dt="2024-01-14T17:59:48.447" v="2674" actId="26606"/>
          <ac:spMkLst>
            <pc:docMk/>
            <pc:sldMk cId="1616990937" sldId="270"/>
            <ac:spMk id="27" creationId="{2EB492CD-616E-47F8-933B-5E2D952A0593}"/>
          </ac:spMkLst>
        </pc:spChg>
        <pc:spChg chg="add del">
          <ac:chgData name="Katiana Murillo" userId="125160aedf99f730" providerId="LiveId" clId="{862552F3-7E5B-48D9-BAB1-99647039B121}" dt="2024-01-14T17:59:48.447" v="2674" actId="26606"/>
          <ac:spMkLst>
            <pc:docMk/>
            <pc:sldMk cId="1616990937" sldId="270"/>
            <ac:spMk id="28" creationId="{59383CF9-23B5-4335-9B21-1791C4CF1C75}"/>
          </ac:spMkLst>
        </pc:spChg>
        <pc:spChg chg="add del">
          <ac:chgData name="Katiana Murillo" userId="125160aedf99f730" providerId="LiveId" clId="{862552F3-7E5B-48D9-BAB1-99647039B121}" dt="2024-01-14T17:59:48.447" v="2674" actId="26606"/>
          <ac:spMkLst>
            <pc:docMk/>
            <pc:sldMk cId="1616990937" sldId="270"/>
            <ac:spMk id="29" creationId="{0007FE00-9498-4706-B255-6437B0252C02}"/>
          </ac:spMkLst>
        </pc:spChg>
        <pc:spChg chg="add del">
          <ac:chgData name="Katiana Murillo" userId="125160aedf99f730" providerId="LiveId" clId="{862552F3-7E5B-48D9-BAB1-99647039B121}" dt="2024-01-14T17:59:36.070" v="2667" actId="26606"/>
          <ac:spMkLst>
            <pc:docMk/>
            <pc:sldMk cId="1616990937" sldId="270"/>
            <ac:spMk id="34" creationId="{2596F992-698C-48C0-9D89-70DA4CE927EF}"/>
          </ac:spMkLst>
        </pc:spChg>
        <pc:spChg chg="add del">
          <ac:chgData name="Katiana Murillo" userId="125160aedf99f730" providerId="LiveId" clId="{862552F3-7E5B-48D9-BAB1-99647039B121}" dt="2024-01-14T17:59:36.070" v="2667" actId="26606"/>
          <ac:spMkLst>
            <pc:docMk/>
            <pc:sldMk cId="1616990937" sldId="270"/>
            <ac:spMk id="36" creationId="{E7BFF8DC-0AE7-4AD2-9B28-2E5F26D62C30}"/>
          </ac:spMkLst>
        </pc:spChg>
        <pc:spChg chg="add del">
          <ac:chgData name="Katiana Murillo" userId="125160aedf99f730" providerId="LiveId" clId="{862552F3-7E5B-48D9-BAB1-99647039B121}" dt="2024-01-14T17:59:36.070" v="2667" actId="26606"/>
          <ac:spMkLst>
            <pc:docMk/>
            <pc:sldMk cId="1616990937" sldId="270"/>
            <ac:spMk id="38" creationId="{7E0162AD-C6E5-4BF8-A453-76ADB36877D3}"/>
          </ac:spMkLst>
        </pc:spChg>
        <pc:spChg chg="add del">
          <ac:chgData name="Katiana Murillo" userId="125160aedf99f730" providerId="LiveId" clId="{862552F3-7E5B-48D9-BAB1-99647039B121}" dt="2024-01-14T17:59:38.352" v="2669" actId="26606"/>
          <ac:spMkLst>
            <pc:docMk/>
            <pc:sldMk cId="1616990937" sldId="270"/>
            <ac:spMk id="40" creationId="{2B97F24A-32CE-4C1C-A50D-3016B394DCFB}"/>
          </ac:spMkLst>
        </pc:spChg>
        <pc:spChg chg="add del">
          <ac:chgData name="Katiana Murillo" userId="125160aedf99f730" providerId="LiveId" clId="{862552F3-7E5B-48D9-BAB1-99647039B121}" dt="2024-01-14T17:59:38.352" v="2669" actId="26606"/>
          <ac:spMkLst>
            <pc:docMk/>
            <pc:sldMk cId="1616990937" sldId="270"/>
            <ac:spMk id="41" creationId="{CD8B4F24-440B-49E9-B85D-733523DC064B}"/>
          </ac:spMkLst>
        </pc:spChg>
        <pc:spChg chg="add del">
          <ac:chgData name="Katiana Murillo" userId="125160aedf99f730" providerId="LiveId" clId="{862552F3-7E5B-48D9-BAB1-99647039B121}" dt="2024-01-14T17:59:43.573" v="2671" actId="26606"/>
          <ac:spMkLst>
            <pc:docMk/>
            <pc:sldMk cId="1616990937" sldId="270"/>
            <ac:spMk id="43" creationId="{2EB492CD-616E-47F8-933B-5E2D952A0593}"/>
          </ac:spMkLst>
        </pc:spChg>
        <pc:spChg chg="add del">
          <ac:chgData name="Katiana Murillo" userId="125160aedf99f730" providerId="LiveId" clId="{862552F3-7E5B-48D9-BAB1-99647039B121}" dt="2024-01-14T17:59:43.573" v="2671" actId="26606"/>
          <ac:spMkLst>
            <pc:docMk/>
            <pc:sldMk cId="1616990937" sldId="270"/>
            <ac:spMk id="44" creationId="{59383CF9-23B5-4335-9B21-1791C4CF1C75}"/>
          </ac:spMkLst>
        </pc:spChg>
        <pc:spChg chg="add del">
          <ac:chgData name="Katiana Murillo" userId="125160aedf99f730" providerId="LiveId" clId="{862552F3-7E5B-48D9-BAB1-99647039B121}" dt="2024-01-14T17:59:43.573" v="2671" actId="26606"/>
          <ac:spMkLst>
            <pc:docMk/>
            <pc:sldMk cId="1616990937" sldId="270"/>
            <ac:spMk id="45" creationId="{0007FE00-9498-4706-B255-6437B0252C02}"/>
          </ac:spMkLst>
        </pc:spChg>
        <pc:spChg chg="add del">
          <ac:chgData name="Katiana Murillo" userId="125160aedf99f730" providerId="LiveId" clId="{862552F3-7E5B-48D9-BAB1-99647039B121}" dt="2024-01-14T17:59:48.438" v="2673" actId="26606"/>
          <ac:spMkLst>
            <pc:docMk/>
            <pc:sldMk cId="1616990937" sldId="270"/>
            <ac:spMk id="49" creationId="{D1942232-83D0-49E2-AF9B-1F97E3C1EF8E}"/>
          </ac:spMkLst>
        </pc:spChg>
        <pc:spChg chg="add del">
          <ac:chgData name="Katiana Murillo" userId="125160aedf99f730" providerId="LiveId" clId="{862552F3-7E5B-48D9-BAB1-99647039B121}" dt="2024-01-14T17:59:48.438" v="2673" actId="26606"/>
          <ac:spMkLst>
            <pc:docMk/>
            <pc:sldMk cId="1616990937" sldId="270"/>
            <ac:spMk id="50" creationId="{E9E70D72-6E23-4015-A4A6-85C120C19167}"/>
          </ac:spMkLst>
        </pc:spChg>
        <pc:spChg chg="add">
          <ac:chgData name="Katiana Murillo" userId="125160aedf99f730" providerId="LiveId" clId="{862552F3-7E5B-48D9-BAB1-99647039B121}" dt="2024-01-14T17:59:48.447" v="2674" actId="26606"/>
          <ac:spMkLst>
            <pc:docMk/>
            <pc:sldMk cId="1616990937" sldId="270"/>
            <ac:spMk id="57" creationId="{2596F992-698C-48C0-9D89-70DA4CE927EF}"/>
          </ac:spMkLst>
        </pc:spChg>
        <pc:spChg chg="add">
          <ac:chgData name="Katiana Murillo" userId="125160aedf99f730" providerId="LiveId" clId="{862552F3-7E5B-48D9-BAB1-99647039B121}" dt="2024-01-14T17:59:48.447" v="2674" actId="26606"/>
          <ac:spMkLst>
            <pc:docMk/>
            <pc:sldMk cId="1616990937" sldId="270"/>
            <ac:spMk id="58" creationId="{E7BFF8DC-0AE7-4AD2-9B28-2E5F26D62C30}"/>
          </ac:spMkLst>
        </pc:spChg>
        <pc:spChg chg="add">
          <ac:chgData name="Katiana Murillo" userId="125160aedf99f730" providerId="LiveId" clId="{862552F3-7E5B-48D9-BAB1-99647039B121}" dt="2024-01-14T17:59:48.447" v="2674" actId="26606"/>
          <ac:spMkLst>
            <pc:docMk/>
            <pc:sldMk cId="1616990937" sldId="270"/>
            <ac:spMk id="59" creationId="{7E0162AD-C6E5-4BF8-A453-76ADB36877D3}"/>
          </ac:spMkLst>
        </pc:spChg>
        <pc:grpChg chg="add del">
          <ac:chgData name="Katiana Murillo" userId="125160aedf99f730" providerId="LiveId" clId="{862552F3-7E5B-48D9-BAB1-99647039B121}" dt="2024-01-14T17:59:48.438" v="2673" actId="26606"/>
          <ac:grpSpMkLst>
            <pc:docMk/>
            <pc:sldMk cId="1616990937" sldId="270"/>
            <ac:grpSpMk id="51" creationId="{C28A977F-B603-4D81-B0FC-C8DE048A7931}"/>
          </ac:grpSpMkLst>
        </pc:grpChg>
        <pc:grpChg chg="add del">
          <ac:chgData name="Katiana Murillo" userId="125160aedf99f730" providerId="LiveId" clId="{862552F3-7E5B-48D9-BAB1-99647039B121}" dt="2024-01-14T17:59:48.438" v="2673" actId="26606"/>
          <ac:grpSpMkLst>
            <pc:docMk/>
            <pc:sldMk cId="1616990937" sldId="270"/>
            <ac:grpSpMk id="54" creationId="{C78D9229-E61D-4FEE-8321-2F8B64A8CADF}"/>
          </ac:grpSpMkLst>
        </pc:grpChg>
        <pc:picChg chg="del">
          <ac:chgData name="Katiana Murillo" userId="125160aedf99f730" providerId="LiveId" clId="{862552F3-7E5B-48D9-BAB1-99647039B121}" dt="2024-01-14T17:56:02.132" v="2554" actId="478"/>
          <ac:picMkLst>
            <pc:docMk/>
            <pc:sldMk cId="1616990937" sldId="270"/>
            <ac:picMk id="5" creationId="{0E3E30EF-53ED-A356-4C43-0AD66B55866F}"/>
          </ac:picMkLst>
        </pc:picChg>
        <pc:picChg chg="add mod">
          <ac:chgData name="Katiana Murillo" userId="125160aedf99f730" providerId="LiveId" clId="{862552F3-7E5B-48D9-BAB1-99647039B121}" dt="2024-01-16T22:15:13.122" v="10134" actId="14100"/>
          <ac:picMkLst>
            <pc:docMk/>
            <pc:sldMk cId="1616990937" sldId="270"/>
            <ac:picMk id="5" creationId="{D8A1978F-AF14-AB79-D7B4-D8373E78DFEA}"/>
          </ac:picMkLst>
        </pc:picChg>
        <pc:picChg chg="add del mod ord">
          <ac:chgData name="Katiana Murillo" userId="125160aedf99f730" providerId="LiveId" clId="{862552F3-7E5B-48D9-BAB1-99647039B121}" dt="2024-01-16T22:13:35.058" v="10128" actId="478"/>
          <ac:picMkLst>
            <pc:docMk/>
            <pc:sldMk cId="1616990937" sldId="270"/>
            <ac:picMk id="6" creationId="{F4AF481B-1FE2-4B2D-8DE0-C21304B17317}"/>
          </ac:picMkLst>
        </pc:picChg>
      </pc:sldChg>
      <pc:sldChg chg="addSp delSp modSp mod">
        <pc:chgData name="Katiana Murillo" userId="125160aedf99f730" providerId="LiveId" clId="{862552F3-7E5B-48D9-BAB1-99647039B121}" dt="2024-01-17T17:55:30.858" v="10809" actId="20577"/>
        <pc:sldMkLst>
          <pc:docMk/>
          <pc:sldMk cId="3672350044" sldId="271"/>
        </pc:sldMkLst>
        <pc:spChg chg="mod">
          <ac:chgData name="Katiana Murillo" userId="125160aedf99f730" providerId="LiveId" clId="{862552F3-7E5B-48D9-BAB1-99647039B121}" dt="2024-01-14T20:48:02.784" v="2932" actId="26606"/>
          <ac:spMkLst>
            <pc:docMk/>
            <pc:sldMk cId="3672350044" sldId="271"/>
            <ac:spMk id="3" creationId="{49D7466C-516E-FE92-9816-E522A4A2BAE1}"/>
          </ac:spMkLst>
        </pc:spChg>
        <pc:spChg chg="mod">
          <ac:chgData name="Katiana Murillo" userId="125160aedf99f730" providerId="LiveId" clId="{862552F3-7E5B-48D9-BAB1-99647039B121}" dt="2024-01-17T17:55:30.858" v="10809" actId="20577"/>
          <ac:spMkLst>
            <pc:docMk/>
            <pc:sldMk cId="3672350044" sldId="271"/>
            <ac:spMk id="4" creationId="{B1803D12-A72B-2428-5173-1D040658B970}"/>
          </ac:spMkLst>
        </pc:spChg>
        <pc:spChg chg="del">
          <ac:chgData name="Katiana Murillo" userId="125160aedf99f730" providerId="LiveId" clId="{862552F3-7E5B-48D9-BAB1-99647039B121}" dt="2024-01-14T20:48:02.784" v="2932" actId="26606"/>
          <ac:spMkLst>
            <pc:docMk/>
            <pc:sldMk cId="3672350044" sldId="271"/>
            <ac:spMk id="14" creationId="{45D37F4E-DDB4-456B-97E0-9937730A039F}"/>
          </ac:spMkLst>
        </pc:spChg>
        <pc:spChg chg="del">
          <ac:chgData name="Katiana Murillo" userId="125160aedf99f730" providerId="LiveId" clId="{862552F3-7E5B-48D9-BAB1-99647039B121}" dt="2024-01-14T20:48:02.784" v="2932" actId="26606"/>
          <ac:spMkLst>
            <pc:docMk/>
            <pc:sldMk cId="3672350044" sldId="271"/>
            <ac:spMk id="15" creationId="{B2DD41CD-8F47-4F56-AD12-4E2FF7696987}"/>
          </ac:spMkLst>
        </pc:spChg>
        <pc:spChg chg="add">
          <ac:chgData name="Katiana Murillo" userId="125160aedf99f730" providerId="LiveId" clId="{862552F3-7E5B-48D9-BAB1-99647039B121}" dt="2024-01-14T20:48:02.784" v="2932" actId="26606"/>
          <ac:spMkLst>
            <pc:docMk/>
            <pc:sldMk cId="3672350044" sldId="271"/>
            <ac:spMk id="20" creationId="{04812C46-200A-4DEB-A05E-3ED6C68C2387}"/>
          </ac:spMkLst>
        </pc:spChg>
        <pc:spChg chg="add">
          <ac:chgData name="Katiana Murillo" userId="125160aedf99f730" providerId="LiveId" clId="{862552F3-7E5B-48D9-BAB1-99647039B121}" dt="2024-01-14T20:48:02.784" v="2932" actId="26606"/>
          <ac:spMkLst>
            <pc:docMk/>
            <pc:sldMk cId="3672350044" sldId="271"/>
            <ac:spMk id="22" creationId="{D1EA859B-E555-4109-94F3-6700E046E008}"/>
          </ac:spMkLst>
        </pc:spChg>
        <pc:picChg chg="del">
          <ac:chgData name="Katiana Murillo" userId="125160aedf99f730" providerId="LiveId" clId="{862552F3-7E5B-48D9-BAB1-99647039B121}" dt="2024-01-14T20:44:26.671" v="2926" actId="478"/>
          <ac:picMkLst>
            <pc:docMk/>
            <pc:sldMk cId="3672350044" sldId="271"/>
            <ac:picMk id="5" creationId="{92CEA022-5BB3-F98C-E480-60ED445F467C}"/>
          </ac:picMkLst>
        </pc:picChg>
        <pc:picChg chg="add mod ord">
          <ac:chgData name="Katiana Murillo" userId="125160aedf99f730" providerId="LiveId" clId="{862552F3-7E5B-48D9-BAB1-99647039B121}" dt="2024-01-14T20:48:02.784" v="2932" actId="26606"/>
          <ac:picMkLst>
            <pc:docMk/>
            <pc:sldMk cId="3672350044" sldId="271"/>
            <ac:picMk id="6" creationId="{360367FF-4321-B9FE-F5A6-0D7C3E5F28EF}"/>
          </ac:picMkLst>
        </pc:picChg>
      </pc:sldChg>
      <pc:sldChg chg="addSp delSp modSp mod">
        <pc:chgData name="Katiana Murillo" userId="125160aedf99f730" providerId="LiveId" clId="{862552F3-7E5B-48D9-BAB1-99647039B121}" dt="2024-01-17T17:55:40.310" v="10821" actId="20577"/>
        <pc:sldMkLst>
          <pc:docMk/>
          <pc:sldMk cId="3601982187" sldId="272"/>
        </pc:sldMkLst>
        <pc:spChg chg="mod">
          <ac:chgData name="Katiana Murillo" userId="125160aedf99f730" providerId="LiveId" clId="{862552F3-7E5B-48D9-BAB1-99647039B121}" dt="2024-01-14T22:11:20.449" v="6146" actId="26606"/>
          <ac:spMkLst>
            <pc:docMk/>
            <pc:sldMk cId="3601982187" sldId="272"/>
            <ac:spMk id="3" creationId="{948E0DE1-B29A-5BA9-9507-C5C64F07927A}"/>
          </ac:spMkLst>
        </pc:spChg>
        <pc:spChg chg="mod ord">
          <ac:chgData name="Katiana Murillo" userId="125160aedf99f730" providerId="LiveId" clId="{862552F3-7E5B-48D9-BAB1-99647039B121}" dt="2024-01-17T17:55:40.310" v="10821" actId="20577"/>
          <ac:spMkLst>
            <pc:docMk/>
            <pc:sldMk cId="3601982187" sldId="272"/>
            <ac:spMk id="4" creationId="{62953722-403B-91A4-4FB3-25B93A337047}"/>
          </ac:spMkLst>
        </pc:spChg>
        <pc:spChg chg="add del">
          <ac:chgData name="Katiana Murillo" userId="125160aedf99f730" providerId="LiveId" clId="{862552F3-7E5B-48D9-BAB1-99647039B121}" dt="2024-01-14T20:52:46.537" v="3114" actId="26606"/>
          <ac:spMkLst>
            <pc:docMk/>
            <pc:sldMk cId="3601982187" sldId="272"/>
            <ac:spMk id="14" creationId="{45D37F4E-DDB4-456B-97E0-9937730A039F}"/>
          </ac:spMkLst>
        </pc:spChg>
        <pc:spChg chg="add del">
          <ac:chgData name="Katiana Murillo" userId="125160aedf99f730" providerId="LiveId" clId="{862552F3-7E5B-48D9-BAB1-99647039B121}" dt="2024-01-14T20:52:46.537" v="3114" actId="26606"/>
          <ac:spMkLst>
            <pc:docMk/>
            <pc:sldMk cId="3601982187" sldId="272"/>
            <ac:spMk id="15" creationId="{B2DD41CD-8F47-4F56-AD12-4E2FF7696987}"/>
          </ac:spMkLst>
        </pc:spChg>
        <pc:spChg chg="add del">
          <ac:chgData name="Katiana Murillo" userId="125160aedf99f730" providerId="LiveId" clId="{862552F3-7E5B-48D9-BAB1-99647039B121}" dt="2024-01-14T20:52:13.210" v="3107" actId="26606"/>
          <ac:spMkLst>
            <pc:docMk/>
            <pc:sldMk cId="3601982187" sldId="272"/>
            <ac:spMk id="20" creationId="{DBC6133C-0615-4CE4-9132-37E609A9BDFA}"/>
          </ac:spMkLst>
        </pc:spChg>
        <pc:spChg chg="add del">
          <ac:chgData name="Katiana Murillo" userId="125160aedf99f730" providerId="LiveId" clId="{862552F3-7E5B-48D9-BAB1-99647039B121}" dt="2024-01-14T20:52:13.210" v="3107" actId="26606"/>
          <ac:spMkLst>
            <pc:docMk/>
            <pc:sldMk cId="3601982187" sldId="272"/>
            <ac:spMk id="22" creationId="{169CC832-2974-4E8D-90ED-3E2941BA7336}"/>
          </ac:spMkLst>
        </pc:spChg>
        <pc:spChg chg="add del">
          <ac:chgData name="Katiana Murillo" userId="125160aedf99f730" providerId="LiveId" clId="{862552F3-7E5B-48D9-BAB1-99647039B121}" dt="2024-01-14T20:52:13.210" v="3107" actId="26606"/>
          <ac:spMkLst>
            <pc:docMk/>
            <pc:sldMk cId="3601982187" sldId="272"/>
            <ac:spMk id="24" creationId="{55222F96-971A-4F90-B841-6BAB416C7AC1}"/>
          </ac:spMkLst>
        </pc:spChg>
        <pc:spChg chg="add del">
          <ac:chgData name="Katiana Murillo" userId="125160aedf99f730" providerId="LiveId" clId="{862552F3-7E5B-48D9-BAB1-99647039B121}" dt="2024-01-14T20:52:13.210" v="3107" actId="26606"/>
          <ac:spMkLst>
            <pc:docMk/>
            <pc:sldMk cId="3601982187" sldId="272"/>
            <ac:spMk id="26" creationId="{08980754-6F4B-43C9-B9BE-127B6BED6586}"/>
          </ac:spMkLst>
        </pc:spChg>
        <pc:spChg chg="add del">
          <ac:chgData name="Katiana Murillo" userId="125160aedf99f730" providerId="LiveId" clId="{862552F3-7E5B-48D9-BAB1-99647039B121}" dt="2024-01-14T20:52:13.210" v="3107" actId="26606"/>
          <ac:spMkLst>
            <pc:docMk/>
            <pc:sldMk cId="3601982187" sldId="272"/>
            <ac:spMk id="28" creationId="{2C1BBA94-3F40-40AA-8BB9-E69E25E537C1}"/>
          </ac:spMkLst>
        </pc:spChg>
        <pc:spChg chg="add del">
          <ac:chgData name="Katiana Murillo" userId="125160aedf99f730" providerId="LiveId" clId="{862552F3-7E5B-48D9-BAB1-99647039B121}" dt="2024-01-14T20:52:27.838" v="3109" actId="26606"/>
          <ac:spMkLst>
            <pc:docMk/>
            <pc:sldMk cId="3601982187" sldId="272"/>
            <ac:spMk id="30" creationId="{2EB492CD-616E-47F8-933B-5E2D952A0593}"/>
          </ac:spMkLst>
        </pc:spChg>
        <pc:spChg chg="add del">
          <ac:chgData name="Katiana Murillo" userId="125160aedf99f730" providerId="LiveId" clId="{862552F3-7E5B-48D9-BAB1-99647039B121}" dt="2024-01-14T20:52:27.838" v="3109" actId="26606"/>
          <ac:spMkLst>
            <pc:docMk/>
            <pc:sldMk cId="3601982187" sldId="272"/>
            <ac:spMk id="31" creationId="{59383CF9-23B5-4335-9B21-1791C4CF1C75}"/>
          </ac:spMkLst>
        </pc:spChg>
        <pc:spChg chg="add del">
          <ac:chgData name="Katiana Murillo" userId="125160aedf99f730" providerId="LiveId" clId="{862552F3-7E5B-48D9-BAB1-99647039B121}" dt="2024-01-14T20:52:27.838" v="3109" actId="26606"/>
          <ac:spMkLst>
            <pc:docMk/>
            <pc:sldMk cId="3601982187" sldId="272"/>
            <ac:spMk id="32" creationId="{0007FE00-9498-4706-B255-6437B0252C02}"/>
          </ac:spMkLst>
        </pc:spChg>
        <pc:spChg chg="add del">
          <ac:chgData name="Katiana Murillo" userId="125160aedf99f730" providerId="LiveId" clId="{862552F3-7E5B-48D9-BAB1-99647039B121}" dt="2024-01-14T20:52:37.468" v="3111" actId="26606"/>
          <ac:spMkLst>
            <pc:docMk/>
            <pc:sldMk cId="3601982187" sldId="272"/>
            <ac:spMk id="34" creationId="{12609869-9E80-471B-A487-A53288E0E791}"/>
          </ac:spMkLst>
        </pc:spChg>
        <pc:spChg chg="add del">
          <ac:chgData name="Katiana Murillo" userId="125160aedf99f730" providerId="LiveId" clId="{862552F3-7E5B-48D9-BAB1-99647039B121}" dt="2024-01-14T20:52:37.468" v="3111" actId="26606"/>
          <ac:spMkLst>
            <pc:docMk/>
            <pc:sldMk cId="3601982187" sldId="272"/>
            <ac:spMk id="35" creationId="{7004738A-9D34-43E8-97D2-CA0EED4F8BE0}"/>
          </ac:spMkLst>
        </pc:spChg>
        <pc:spChg chg="add del">
          <ac:chgData name="Katiana Murillo" userId="125160aedf99f730" providerId="LiveId" clId="{862552F3-7E5B-48D9-BAB1-99647039B121}" dt="2024-01-14T20:52:37.468" v="3111" actId="26606"/>
          <ac:spMkLst>
            <pc:docMk/>
            <pc:sldMk cId="3601982187" sldId="272"/>
            <ac:spMk id="36" creationId="{B8B8D07F-F13E-443E-BA68-2D26672D76B9}"/>
          </ac:spMkLst>
        </pc:spChg>
        <pc:spChg chg="add del">
          <ac:chgData name="Katiana Murillo" userId="125160aedf99f730" providerId="LiveId" clId="{862552F3-7E5B-48D9-BAB1-99647039B121}" dt="2024-01-14T20:52:37.468" v="3111" actId="26606"/>
          <ac:spMkLst>
            <pc:docMk/>
            <pc:sldMk cId="3601982187" sldId="272"/>
            <ac:spMk id="37" creationId="{2813A4FA-24A5-41ED-A534-3807D1B2F344}"/>
          </ac:spMkLst>
        </pc:spChg>
        <pc:spChg chg="add del">
          <ac:chgData name="Katiana Murillo" userId="125160aedf99f730" providerId="LiveId" clId="{862552F3-7E5B-48D9-BAB1-99647039B121}" dt="2024-01-14T20:52:37.468" v="3111" actId="26606"/>
          <ac:spMkLst>
            <pc:docMk/>
            <pc:sldMk cId="3601982187" sldId="272"/>
            <ac:spMk id="38" creationId="{C3944F27-CA70-4E84-A51A-E6BF89558979}"/>
          </ac:spMkLst>
        </pc:spChg>
        <pc:spChg chg="add del">
          <ac:chgData name="Katiana Murillo" userId="125160aedf99f730" providerId="LiveId" clId="{862552F3-7E5B-48D9-BAB1-99647039B121}" dt="2024-01-14T22:11:20.449" v="6146" actId="26606"/>
          <ac:spMkLst>
            <pc:docMk/>
            <pc:sldMk cId="3601982187" sldId="272"/>
            <ac:spMk id="43" creationId="{DBC6133C-0615-4CE4-9132-37E609A9BDFA}"/>
          </ac:spMkLst>
        </pc:spChg>
        <pc:spChg chg="add del">
          <ac:chgData name="Katiana Murillo" userId="125160aedf99f730" providerId="LiveId" clId="{862552F3-7E5B-48D9-BAB1-99647039B121}" dt="2024-01-14T22:11:20.449" v="6146" actId="26606"/>
          <ac:spMkLst>
            <pc:docMk/>
            <pc:sldMk cId="3601982187" sldId="272"/>
            <ac:spMk id="44" creationId="{169CC832-2974-4E8D-90ED-3E2941BA7336}"/>
          </ac:spMkLst>
        </pc:spChg>
        <pc:spChg chg="add del">
          <ac:chgData name="Katiana Murillo" userId="125160aedf99f730" providerId="LiveId" clId="{862552F3-7E5B-48D9-BAB1-99647039B121}" dt="2024-01-14T22:11:20.449" v="6146" actId="26606"/>
          <ac:spMkLst>
            <pc:docMk/>
            <pc:sldMk cId="3601982187" sldId="272"/>
            <ac:spMk id="45" creationId="{55222F96-971A-4F90-B841-6BAB416C7AC1}"/>
          </ac:spMkLst>
        </pc:spChg>
        <pc:spChg chg="add del">
          <ac:chgData name="Katiana Murillo" userId="125160aedf99f730" providerId="LiveId" clId="{862552F3-7E5B-48D9-BAB1-99647039B121}" dt="2024-01-14T22:11:20.449" v="6146" actId="26606"/>
          <ac:spMkLst>
            <pc:docMk/>
            <pc:sldMk cId="3601982187" sldId="272"/>
            <ac:spMk id="46" creationId="{08980754-6F4B-43C9-B9BE-127B6BED6586}"/>
          </ac:spMkLst>
        </pc:spChg>
        <pc:spChg chg="add del">
          <ac:chgData name="Katiana Murillo" userId="125160aedf99f730" providerId="LiveId" clId="{862552F3-7E5B-48D9-BAB1-99647039B121}" dt="2024-01-14T22:11:20.449" v="6146" actId="26606"/>
          <ac:spMkLst>
            <pc:docMk/>
            <pc:sldMk cId="3601982187" sldId="272"/>
            <ac:spMk id="47" creationId="{2C1BBA94-3F40-40AA-8BB9-E69E25E537C1}"/>
          </ac:spMkLst>
        </pc:spChg>
        <pc:spChg chg="add del">
          <ac:chgData name="Katiana Murillo" userId="125160aedf99f730" providerId="LiveId" clId="{862552F3-7E5B-48D9-BAB1-99647039B121}" dt="2024-01-14T22:11:20.436" v="6145" actId="26606"/>
          <ac:spMkLst>
            <pc:docMk/>
            <pc:sldMk cId="3601982187" sldId="272"/>
            <ac:spMk id="52" creationId="{2C61293E-6EBE-43EF-A52C-9BEBFD7679D4}"/>
          </ac:spMkLst>
        </pc:spChg>
        <pc:spChg chg="add del">
          <ac:chgData name="Katiana Murillo" userId="125160aedf99f730" providerId="LiveId" clId="{862552F3-7E5B-48D9-BAB1-99647039B121}" dt="2024-01-14T22:11:20.436" v="6145" actId="26606"/>
          <ac:spMkLst>
            <pc:docMk/>
            <pc:sldMk cId="3601982187" sldId="272"/>
            <ac:spMk id="54" creationId="{21540236-BFD5-4A9D-8840-4703E7F76825}"/>
          </ac:spMkLst>
        </pc:spChg>
        <pc:spChg chg="add">
          <ac:chgData name="Katiana Murillo" userId="125160aedf99f730" providerId="LiveId" clId="{862552F3-7E5B-48D9-BAB1-99647039B121}" dt="2024-01-14T22:11:20.449" v="6146" actId="26606"/>
          <ac:spMkLst>
            <pc:docMk/>
            <pc:sldMk cId="3601982187" sldId="272"/>
            <ac:spMk id="56" creationId="{F13C74B1-5B17-4795-BED0-7140497B445A}"/>
          </ac:spMkLst>
        </pc:spChg>
        <pc:spChg chg="add">
          <ac:chgData name="Katiana Murillo" userId="125160aedf99f730" providerId="LiveId" clId="{862552F3-7E5B-48D9-BAB1-99647039B121}" dt="2024-01-14T22:11:20.449" v="6146" actId="26606"/>
          <ac:spMkLst>
            <pc:docMk/>
            <pc:sldMk cId="3601982187" sldId="272"/>
            <ac:spMk id="57" creationId="{D4974D33-8DC5-464E-8C6D-BE58F0669C17}"/>
          </ac:spMkLst>
        </pc:spChg>
        <pc:grpChg chg="add del">
          <ac:chgData name="Katiana Murillo" userId="125160aedf99f730" providerId="LiveId" clId="{862552F3-7E5B-48D9-BAB1-99647039B121}" dt="2024-01-14T20:52:46.526" v="3113" actId="26606"/>
          <ac:grpSpMkLst>
            <pc:docMk/>
            <pc:sldMk cId="3601982187" sldId="272"/>
            <ac:grpSpMk id="40" creationId="{6258F736-B256-8039-9DC6-F4E49A5C5AD5}"/>
          </ac:grpSpMkLst>
        </pc:grpChg>
        <pc:picChg chg="del">
          <ac:chgData name="Katiana Murillo" userId="125160aedf99f730" providerId="LiveId" clId="{862552F3-7E5B-48D9-BAB1-99647039B121}" dt="2024-01-14T20:49:14.373" v="2934" actId="478"/>
          <ac:picMkLst>
            <pc:docMk/>
            <pc:sldMk cId="3601982187" sldId="272"/>
            <ac:picMk id="5" creationId="{6EE37C65-A08C-D177-40F1-7D0DB32EF671}"/>
          </ac:picMkLst>
        </pc:picChg>
        <pc:picChg chg="add del mod">
          <ac:chgData name="Katiana Murillo" userId="125160aedf99f730" providerId="LiveId" clId="{862552F3-7E5B-48D9-BAB1-99647039B121}" dt="2024-01-14T22:10:33.502" v="6140" actId="478"/>
          <ac:picMkLst>
            <pc:docMk/>
            <pc:sldMk cId="3601982187" sldId="272"/>
            <ac:picMk id="6" creationId="{2EF05278-D916-4F85-CFE6-EA57D19FAD51}"/>
          </ac:picMkLst>
        </pc:picChg>
        <pc:picChg chg="add mod">
          <ac:chgData name="Katiana Murillo" userId="125160aedf99f730" providerId="LiveId" clId="{862552F3-7E5B-48D9-BAB1-99647039B121}" dt="2024-01-14T22:11:20.449" v="6146" actId="26606"/>
          <ac:picMkLst>
            <pc:docMk/>
            <pc:sldMk cId="3601982187" sldId="272"/>
            <ac:picMk id="8" creationId="{7086B963-26B8-EB09-2628-22AFA3F1933B}"/>
          </ac:picMkLst>
        </pc:picChg>
      </pc:sldChg>
      <pc:sldChg chg="del">
        <pc:chgData name="Katiana Murillo" userId="125160aedf99f730" providerId="LiveId" clId="{862552F3-7E5B-48D9-BAB1-99647039B121}" dt="2024-01-14T20:54:23.612" v="3257" actId="2696"/>
        <pc:sldMkLst>
          <pc:docMk/>
          <pc:sldMk cId="699003530" sldId="274"/>
        </pc:sldMkLst>
      </pc:sldChg>
      <pc:sldChg chg="addSp delSp add del setBg delDesignElem">
        <pc:chgData name="Katiana Murillo" userId="125160aedf99f730" providerId="LiveId" clId="{862552F3-7E5B-48D9-BAB1-99647039B121}" dt="2024-01-14T20:54:35.535" v="3312"/>
        <pc:sldMkLst>
          <pc:docMk/>
          <pc:sldMk cId="1738066017" sldId="274"/>
        </pc:sldMkLst>
        <pc:spChg chg="add del">
          <ac:chgData name="Katiana Murillo" userId="125160aedf99f730" providerId="LiveId" clId="{862552F3-7E5B-48D9-BAB1-99647039B121}" dt="2024-01-14T20:54:35.535" v="3312"/>
          <ac:spMkLst>
            <pc:docMk/>
            <pc:sldMk cId="1738066017" sldId="274"/>
            <ac:spMk id="10" creationId="{1825AC39-5F85-4CAA-8A81-A1287086B2B6}"/>
          </ac:spMkLst>
        </pc:spChg>
        <pc:spChg chg="add del">
          <ac:chgData name="Katiana Murillo" userId="125160aedf99f730" providerId="LiveId" clId="{862552F3-7E5B-48D9-BAB1-99647039B121}" dt="2024-01-14T20:54:35.535" v="3312"/>
          <ac:spMkLst>
            <pc:docMk/>
            <pc:sldMk cId="1738066017" sldId="274"/>
            <ac:spMk id="12" creationId="{95DA4D23-37FC-4B90-8188-F0377C5FF44B}"/>
          </ac:spMkLst>
        </pc:spChg>
        <pc:spChg chg="add del">
          <ac:chgData name="Katiana Murillo" userId="125160aedf99f730" providerId="LiveId" clId="{862552F3-7E5B-48D9-BAB1-99647039B121}" dt="2024-01-14T20:54:35.535" v="3312"/>
          <ac:spMkLst>
            <pc:docMk/>
            <pc:sldMk cId="1738066017" sldId="274"/>
            <ac:spMk id="14" creationId="{A7A4B465-FBCC-4CD4-89A1-82992A7B47FF}"/>
          </ac:spMkLst>
        </pc:spChg>
        <pc:spChg chg="add del">
          <ac:chgData name="Katiana Murillo" userId="125160aedf99f730" providerId="LiveId" clId="{862552F3-7E5B-48D9-BAB1-99647039B121}" dt="2024-01-14T20:54:35.535" v="3312"/>
          <ac:spMkLst>
            <pc:docMk/>
            <pc:sldMk cId="1738066017" sldId="274"/>
            <ac:spMk id="16" creationId="{909E572F-9CDC-4214-9D42-FF0017649590}"/>
          </ac:spMkLst>
        </pc:spChg>
      </pc:sldChg>
      <pc:sldChg chg="addSp delSp modSp mod">
        <pc:chgData name="Katiana Murillo" userId="125160aedf99f730" providerId="LiveId" clId="{862552F3-7E5B-48D9-BAB1-99647039B121}" dt="2024-01-15T02:34:32.700" v="10054" actId="20577"/>
        <pc:sldMkLst>
          <pc:docMk/>
          <pc:sldMk cId="3111869259" sldId="276"/>
        </pc:sldMkLst>
        <pc:spChg chg="mod">
          <ac:chgData name="Katiana Murillo" userId="125160aedf99f730" providerId="LiveId" clId="{862552F3-7E5B-48D9-BAB1-99647039B121}" dt="2024-01-14T20:58:30.588" v="3609" actId="20577"/>
          <ac:spMkLst>
            <pc:docMk/>
            <pc:sldMk cId="3111869259" sldId="276"/>
            <ac:spMk id="3" creationId="{002DBCFE-78D1-12E6-9193-6F1891D8970E}"/>
          </ac:spMkLst>
        </pc:spChg>
        <pc:spChg chg="mod">
          <ac:chgData name="Katiana Murillo" userId="125160aedf99f730" providerId="LiveId" clId="{862552F3-7E5B-48D9-BAB1-99647039B121}" dt="2024-01-15T02:34:32.700" v="10054" actId="20577"/>
          <ac:spMkLst>
            <pc:docMk/>
            <pc:sldMk cId="3111869259" sldId="276"/>
            <ac:spMk id="4" creationId="{F9CF232A-D67F-B342-C6AD-3AB0B93745C0}"/>
          </ac:spMkLst>
        </pc:spChg>
        <pc:spChg chg="add del mod">
          <ac:chgData name="Katiana Murillo" userId="125160aedf99f730" providerId="LiveId" clId="{862552F3-7E5B-48D9-BAB1-99647039B121}" dt="2024-01-14T20:56:42.766" v="3449" actId="478"/>
          <ac:spMkLst>
            <pc:docMk/>
            <pc:sldMk cId="3111869259" sldId="276"/>
            <ac:spMk id="6" creationId="{FCA44A46-CC10-75A0-C740-02C167F1E555}"/>
          </ac:spMkLst>
        </pc:spChg>
        <pc:spChg chg="del">
          <ac:chgData name="Katiana Murillo" userId="125160aedf99f730" providerId="LiveId" clId="{862552F3-7E5B-48D9-BAB1-99647039B121}" dt="2024-01-14T20:58:16.521" v="3605" actId="26606"/>
          <ac:spMkLst>
            <pc:docMk/>
            <pc:sldMk cId="3111869259" sldId="276"/>
            <ac:spMk id="14" creationId="{04812C46-200A-4DEB-A05E-3ED6C68C2387}"/>
          </ac:spMkLst>
        </pc:spChg>
        <pc:spChg chg="del">
          <ac:chgData name="Katiana Murillo" userId="125160aedf99f730" providerId="LiveId" clId="{862552F3-7E5B-48D9-BAB1-99647039B121}" dt="2024-01-14T20:58:16.521" v="3605" actId="26606"/>
          <ac:spMkLst>
            <pc:docMk/>
            <pc:sldMk cId="3111869259" sldId="276"/>
            <ac:spMk id="15" creationId="{D1EA859B-E555-4109-94F3-6700E046E008}"/>
          </ac:spMkLst>
        </pc:spChg>
        <pc:spChg chg="add">
          <ac:chgData name="Katiana Murillo" userId="125160aedf99f730" providerId="LiveId" clId="{862552F3-7E5B-48D9-BAB1-99647039B121}" dt="2024-01-14T20:58:16.521" v="3605" actId="26606"/>
          <ac:spMkLst>
            <pc:docMk/>
            <pc:sldMk cId="3111869259" sldId="276"/>
            <ac:spMk id="20" creationId="{68AF5748-FED8-45BA-8631-26D1D10F3246}"/>
          </ac:spMkLst>
        </pc:spChg>
        <pc:spChg chg="add">
          <ac:chgData name="Katiana Murillo" userId="125160aedf99f730" providerId="LiveId" clId="{862552F3-7E5B-48D9-BAB1-99647039B121}" dt="2024-01-14T20:58:16.521" v="3605" actId="26606"/>
          <ac:spMkLst>
            <pc:docMk/>
            <pc:sldMk cId="3111869259" sldId="276"/>
            <ac:spMk id="22" creationId="{AF2F604E-43BE-4DC3-B983-E071523364F8}"/>
          </ac:spMkLst>
        </pc:spChg>
        <pc:spChg chg="add">
          <ac:chgData name="Katiana Murillo" userId="125160aedf99f730" providerId="LiveId" clId="{862552F3-7E5B-48D9-BAB1-99647039B121}" dt="2024-01-14T20:58:16.521" v="3605" actId="26606"/>
          <ac:spMkLst>
            <pc:docMk/>
            <pc:sldMk cId="3111869259" sldId="276"/>
            <ac:spMk id="24" creationId="{08C9B587-E65E-4B52-B37C-ABEBB6E87928}"/>
          </ac:spMkLst>
        </pc:spChg>
        <pc:picChg chg="del">
          <ac:chgData name="Katiana Murillo" userId="125160aedf99f730" providerId="LiveId" clId="{862552F3-7E5B-48D9-BAB1-99647039B121}" dt="2024-01-14T20:57:45.733" v="3601" actId="478"/>
          <ac:picMkLst>
            <pc:docMk/>
            <pc:sldMk cId="3111869259" sldId="276"/>
            <ac:picMk id="5" creationId="{A4C0DEDA-01B8-CD2B-1609-81CF52A5826B}"/>
          </ac:picMkLst>
        </pc:picChg>
        <pc:picChg chg="add mod">
          <ac:chgData name="Katiana Murillo" userId="125160aedf99f730" providerId="LiveId" clId="{862552F3-7E5B-48D9-BAB1-99647039B121}" dt="2024-01-14T20:58:16.521" v="3605" actId="26606"/>
          <ac:picMkLst>
            <pc:docMk/>
            <pc:sldMk cId="3111869259" sldId="276"/>
            <ac:picMk id="8" creationId="{611024F5-6DD4-781C-A395-2D8F3B164BF1}"/>
          </ac:picMkLst>
        </pc:picChg>
      </pc:sldChg>
      <pc:sldChg chg="addSp delSp modSp mod addAnim delAnim">
        <pc:chgData name="Katiana Murillo" userId="125160aedf99f730" providerId="LiveId" clId="{862552F3-7E5B-48D9-BAB1-99647039B121}" dt="2024-01-15T02:37:26.018" v="10102" actId="20577"/>
        <pc:sldMkLst>
          <pc:docMk/>
          <pc:sldMk cId="1348743505" sldId="277"/>
        </pc:sldMkLst>
        <pc:spChg chg="mod">
          <ac:chgData name="Katiana Murillo" userId="125160aedf99f730" providerId="LiveId" clId="{862552F3-7E5B-48D9-BAB1-99647039B121}" dt="2024-01-14T21:07:22.735" v="3951" actId="26606"/>
          <ac:spMkLst>
            <pc:docMk/>
            <pc:sldMk cId="1348743505" sldId="277"/>
            <ac:spMk id="3" creationId="{232D5B68-7FFF-0FDD-764C-3B0D57916384}"/>
          </ac:spMkLst>
        </pc:spChg>
        <pc:spChg chg="mod ord">
          <ac:chgData name="Katiana Murillo" userId="125160aedf99f730" providerId="LiveId" clId="{862552F3-7E5B-48D9-BAB1-99647039B121}" dt="2024-01-15T02:37:26.018" v="10102" actId="20577"/>
          <ac:spMkLst>
            <pc:docMk/>
            <pc:sldMk cId="1348743505" sldId="277"/>
            <ac:spMk id="4" creationId="{AF2D3366-7653-3C5B-FD28-FBBFA78B6EB2}"/>
          </ac:spMkLst>
        </pc:spChg>
        <pc:spChg chg="add del">
          <ac:chgData name="Katiana Murillo" userId="125160aedf99f730" providerId="LiveId" clId="{862552F3-7E5B-48D9-BAB1-99647039B121}" dt="2024-01-14T21:07:22.735" v="3951" actId="26606"/>
          <ac:spMkLst>
            <pc:docMk/>
            <pc:sldMk cId="1348743505" sldId="277"/>
            <ac:spMk id="10" creationId="{3CD9DF72-87A3-404E-A828-84CBF11A8303}"/>
          </ac:spMkLst>
        </pc:spChg>
        <pc:grpChg chg="add">
          <ac:chgData name="Katiana Murillo" userId="125160aedf99f730" providerId="LiveId" clId="{862552F3-7E5B-48D9-BAB1-99647039B121}" dt="2024-01-14T21:07:22.735" v="3951" actId="26606"/>
          <ac:grpSpMkLst>
            <pc:docMk/>
            <pc:sldMk cId="1348743505" sldId="277"/>
            <ac:grpSpMk id="17" creationId="{0E76F6F3-F5F0-B26D-1B63-73AD0299B731}"/>
          </ac:grpSpMkLst>
        </pc:grpChg>
        <pc:picChg chg="del">
          <ac:chgData name="Katiana Murillo" userId="125160aedf99f730" providerId="LiveId" clId="{862552F3-7E5B-48D9-BAB1-99647039B121}" dt="2024-01-14T21:07:00.583" v="3944" actId="478"/>
          <ac:picMkLst>
            <pc:docMk/>
            <pc:sldMk cId="1348743505" sldId="277"/>
            <ac:picMk id="5" creationId="{F453A43C-BD8D-C8F9-37DD-81BB12CB15C5}"/>
          </ac:picMkLst>
        </pc:picChg>
        <pc:picChg chg="add mod">
          <ac:chgData name="Katiana Murillo" userId="125160aedf99f730" providerId="LiveId" clId="{862552F3-7E5B-48D9-BAB1-99647039B121}" dt="2024-01-14T21:07:22.735" v="3951" actId="26606"/>
          <ac:picMkLst>
            <pc:docMk/>
            <pc:sldMk cId="1348743505" sldId="277"/>
            <ac:picMk id="6" creationId="{1F1F5528-8597-BE94-29E2-7FA9EBC0FD0F}"/>
          </ac:picMkLst>
        </pc:picChg>
        <pc:cxnChg chg="add del">
          <ac:chgData name="Katiana Murillo" userId="125160aedf99f730" providerId="LiveId" clId="{862552F3-7E5B-48D9-BAB1-99647039B121}" dt="2024-01-14T21:07:22.735" v="3951" actId="26606"/>
          <ac:cxnSpMkLst>
            <pc:docMk/>
            <pc:sldMk cId="1348743505" sldId="277"/>
            <ac:cxnSpMk id="12" creationId="{20E3A342-4D61-4E3F-AF90-1AB42AEB96CC}"/>
          </ac:cxnSpMkLst>
        </pc:cxnChg>
      </pc:sldChg>
      <pc:sldChg chg="addSp delSp modSp mod">
        <pc:chgData name="Katiana Murillo" userId="125160aedf99f730" providerId="LiveId" clId="{862552F3-7E5B-48D9-BAB1-99647039B121}" dt="2024-01-17T01:18:26.225" v="10497" actId="14100"/>
        <pc:sldMkLst>
          <pc:docMk/>
          <pc:sldMk cId="3142308566" sldId="279"/>
        </pc:sldMkLst>
        <pc:spChg chg="mod ord">
          <ac:chgData name="Katiana Murillo" userId="125160aedf99f730" providerId="LiveId" clId="{862552F3-7E5B-48D9-BAB1-99647039B121}" dt="2024-01-17T01:18:16.296" v="10496" actId="26606"/>
          <ac:spMkLst>
            <pc:docMk/>
            <pc:sldMk cId="3142308566" sldId="279"/>
            <ac:spMk id="3" creationId="{1048111E-B231-E29D-BAC0-925E5BDE8B12}"/>
          </ac:spMkLst>
        </pc:spChg>
        <pc:spChg chg="mod ord">
          <ac:chgData name="Katiana Murillo" userId="125160aedf99f730" providerId="LiveId" clId="{862552F3-7E5B-48D9-BAB1-99647039B121}" dt="2024-01-17T01:18:16.296" v="10496" actId="26606"/>
          <ac:spMkLst>
            <pc:docMk/>
            <pc:sldMk cId="3142308566" sldId="279"/>
            <ac:spMk id="4" creationId="{AD8F70F7-2E5D-233E-0772-7C6D19923AB0}"/>
          </ac:spMkLst>
        </pc:spChg>
        <pc:spChg chg="del">
          <ac:chgData name="Katiana Murillo" userId="125160aedf99f730" providerId="LiveId" clId="{862552F3-7E5B-48D9-BAB1-99647039B121}" dt="2024-01-14T21:10:08.211" v="4069" actId="26606"/>
          <ac:spMkLst>
            <pc:docMk/>
            <pc:sldMk cId="3142308566" sldId="279"/>
            <ac:spMk id="10" creationId="{04812C46-200A-4DEB-A05E-3ED6C68C2387}"/>
          </ac:spMkLst>
        </pc:spChg>
        <pc:spChg chg="del">
          <ac:chgData name="Katiana Murillo" userId="125160aedf99f730" providerId="LiveId" clId="{862552F3-7E5B-48D9-BAB1-99647039B121}" dt="2024-01-14T21:10:08.211" v="4069" actId="26606"/>
          <ac:spMkLst>
            <pc:docMk/>
            <pc:sldMk cId="3142308566" sldId="279"/>
            <ac:spMk id="12" creationId="{D1EA859B-E555-4109-94F3-6700E046E008}"/>
          </ac:spMkLst>
        </pc:spChg>
        <pc:spChg chg="add del">
          <ac:chgData name="Katiana Murillo" userId="125160aedf99f730" providerId="LiveId" clId="{862552F3-7E5B-48D9-BAB1-99647039B121}" dt="2024-01-14T21:19:26.508" v="4171" actId="26606"/>
          <ac:spMkLst>
            <pc:docMk/>
            <pc:sldMk cId="3142308566" sldId="279"/>
            <ac:spMk id="17" creationId="{3C54F4CE-85F0-46ED-80DA-9518C9251AD1}"/>
          </ac:spMkLst>
        </pc:spChg>
        <pc:spChg chg="add del">
          <ac:chgData name="Katiana Murillo" userId="125160aedf99f730" providerId="LiveId" clId="{862552F3-7E5B-48D9-BAB1-99647039B121}" dt="2024-01-14T21:19:26.508" v="4171" actId="26606"/>
          <ac:spMkLst>
            <pc:docMk/>
            <pc:sldMk cId="3142308566" sldId="279"/>
            <ac:spMk id="19" creationId="{DADD1FCA-8ACB-4958-81DD-4CDD6D3E1921}"/>
          </ac:spMkLst>
        </pc:spChg>
        <pc:spChg chg="add del">
          <ac:chgData name="Katiana Murillo" userId="125160aedf99f730" providerId="LiveId" clId="{862552F3-7E5B-48D9-BAB1-99647039B121}" dt="2024-01-17T01:13:53.531" v="10475" actId="26606"/>
          <ac:spMkLst>
            <pc:docMk/>
            <pc:sldMk cId="3142308566" sldId="279"/>
            <ac:spMk id="24" creationId="{058A14AF-9FB5-4CC7-BA35-E8E85D3EDF0E}"/>
          </ac:spMkLst>
        </pc:spChg>
        <pc:spChg chg="add del">
          <ac:chgData name="Katiana Murillo" userId="125160aedf99f730" providerId="LiveId" clId="{862552F3-7E5B-48D9-BAB1-99647039B121}" dt="2024-01-17T01:13:53.531" v="10475" actId="26606"/>
          <ac:spMkLst>
            <pc:docMk/>
            <pc:sldMk cId="3142308566" sldId="279"/>
            <ac:spMk id="26" creationId="{3A9A4357-BD1D-4622-A4FE-766E6AB8DE84}"/>
          </ac:spMkLst>
        </pc:spChg>
        <pc:spChg chg="add del">
          <ac:chgData name="Katiana Murillo" userId="125160aedf99f730" providerId="LiveId" clId="{862552F3-7E5B-48D9-BAB1-99647039B121}" dt="2024-01-17T01:13:53.531" v="10475" actId="26606"/>
          <ac:spMkLst>
            <pc:docMk/>
            <pc:sldMk cId="3142308566" sldId="279"/>
            <ac:spMk id="28" creationId="{E659831F-0D9A-4C63-9EBB-8435B85A440F}"/>
          </ac:spMkLst>
        </pc:spChg>
        <pc:spChg chg="add del">
          <ac:chgData name="Katiana Murillo" userId="125160aedf99f730" providerId="LiveId" clId="{862552F3-7E5B-48D9-BAB1-99647039B121}" dt="2024-01-17T01:13:53.531" v="10475" actId="26606"/>
          <ac:spMkLst>
            <pc:docMk/>
            <pc:sldMk cId="3142308566" sldId="279"/>
            <ac:spMk id="30" creationId="{E6995CE5-F890-4ABA-82A2-26507CE8D2A3}"/>
          </ac:spMkLst>
        </pc:spChg>
        <pc:spChg chg="add del">
          <ac:chgData name="Katiana Murillo" userId="125160aedf99f730" providerId="LiveId" clId="{862552F3-7E5B-48D9-BAB1-99647039B121}" dt="2024-01-17T01:13:18.123" v="10458" actId="26606"/>
          <ac:spMkLst>
            <pc:docMk/>
            <pc:sldMk cId="3142308566" sldId="279"/>
            <ac:spMk id="35" creationId="{04812C46-200A-4DEB-A05E-3ED6C68C2387}"/>
          </ac:spMkLst>
        </pc:spChg>
        <pc:spChg chg="add del">
          <ac:chgData name="Katiana Murillo" userId="125160aedf99f730" providerId="LiveId" clId="{862552F3-7E5B-48D9-BAB1-99647039B121}" dt="2024-01-17T01:13:18.123" v="10458" actId="26606"/>
          <ac:spMkLst>
            <pc:docMk/>
            <pc:sldMk cId="3142308566" sldId="279"/>
            <ac:spMk id="37" creationId="{D1EA859B-E555-4109-94F3-6700E046E008}"/>
          </ac:spMkLst>
        </pc:spChg>
        <pc:spChg chg="add del">
          <ac:chgData name="Katiana Murillo" userId="125160aedf99f730" providerId="LiveId" clId="{862552F3-7E5B-48D9-BAB1-99647039B121}" dt="2024-01-17T01:13:25.094" v="10464" actId="26606"/>
          <ac:spMkLst>
            <pc:docMk/>
            <pc:sldMk cId="3142308566" sldId="279"/>
            <ac:spMk id="41" creationId="{21BDEC81-16A7-4451-B893-C15000083B77}"/>
          </ac:spMkLst>
        </pc:spChg>
        <pc:spChg chg="add del">
          <ac:chgData name="Katiana Murillo" userId="125160aedf99f730" providerId="LiveId" clId="{862552F3-7E5B-48D9-BAB1-99647039B121}" dt="2024-01-17T01:13:20.256" v="10460" actId="26606"/>
          <ac:spMkLst>
            <pc:docMk/>
            <pc:sldMk cId="3142308566" sldId="279"/>
            <ac:spMk id="42" creationId="{C3420C89-0B09-4632-A4AF-3971D08BF7A8}"/>
          </ac:spMkLst>
        </pc:spChg>
        <pc:spChg chg="add del">
          <ac:chgData name="Katiana Murillo" userId="125160aedf99f730" providerId="LiveId" clId="{862552F3-7E5B-48D9-BAB1-99647039B121}" dt="2024-01-17T01:13:20.256" v="10460" actId="26606"/>
          <ac:spMkLst>
            <pc:docMk/>
            <pc:sldMk cId="3142308566" sldId="279"/>
            <ac:spMk id="51" creationId="{4E5CBA61-BF74-40B4-A3A8-366BBA626CCF}"/>
          </ac:spMkLst>
        </pc:spChg>
        <pc:spChg chg="add del">
          <ac:chgData name="Katiana Murillo" userId="125160aedf99f730" providerId="LiveId" clId="{862552F3-7E5B-48D9-BAB1-99647039B121}" dt="2024-01-17T01:13:22.768" v="10462" actId="26606"/>
          <ac:spMkLst>
            <pc:docMk/>
            <pc:sldMk cId="3142308566" sldId="279"/>
            <ac:spMk id="53" creationId="{04812C46-200A-4DEB-A05E-3ED6C68C2387}"/>
          </ac:spMkLst>
        </pc:spChg>
        <pc:spChg chg="add del">
          <ac:chgData name="Katiana Murillo" userId="125160aedf99f730" providerId="LiveId" clId="{862552F3-7E5B-48D9-BAB1-99647039B121}" dt="2024-01-17T01:13:22.768" v="10462" actId="26606"/>
          <ac:spMkLst>
            <pc:docMk/>
            <pc:sldMk cId="3142308566" sldId="279"/>
            <ac:spMk id="54" creationId="{D1EA859B-E555-4109-94F3-6700E046E008}"/>
          </ac:spMkLst>
        </pc:spChg>
        <pc:spChg chg="add del">
          <ac:chgData name="Katiana Murillo" userId="125160aedf99f730" providerId="LiveId" clId="{862552F3-7E5B-48D9-BAB1-99647039B121}" dt="2024-01-17T01:13:25.094" v="10464" actId="26606"/>
          <ac:spMkLst>
            <pc:docMk/>
            <pc:sldMk cId="3142308566" sldId="279"/>
            <ac:spMk id="56" creationId="{0D7B6173-1D58-48E2-83CF-37350F315F75}"/>
          </ac:spMkLst>
        </pc:spChg>
        <pc:spChg chg="add del">
          <ac:chgData name="Katiana Murillo" userId="125160aedf99f730" providerId="LiveId" clId="{862552F3-7E5B-48D9-BAB1-99647039B121}" dt="2024-01-17T01:13:25.094" v="10464" actId="26606"/>
          <ac:spMkLst>
            <pc:docMk/>
            <pc:sldMk cId="3142308566" sldId="279"/>
            <ac:spMk id="57" creationId="{02EBFA83-D4DB-4CA0-B229-9E44634D7FE9}"/>
          </ac:spMkLst>
        </pc:spChg>
        <pc:spChg chg="add del">
          <ac:chgData name="Katiana Murillo" userId="125160aedf99f730" providerId="LiveId" clId="{862552F3-7E5B-48D9-BAB1-99647039B121}" dt="2024-01-17T01:13:25.094" v="10464" actId="26606"/>
          <ac:spMkLst>
            <pc:docMk/>
            <pc:sldMk cId="3142308566" sldId="279"/>
            <ac:spMk id="59" creationId="{26A515A1-4D80-430E-BE0A-71A290516A82}"/>
          </ac:spMkLst>
        </pc:spChg>
        <pc:spChg chg="add del">
          <ac:chgData name="Katiana Murillo" userId="125160aedf99f730" providerId="LiveId" clId="{862552F3-7E5B-48D9-BAB1-99647039B121}" dt="2024-01-17T01:13:38.366" v="10466" actId="26606"/>
          <ac:spMkLst>
            <pc:docMk/>
            <pc:sldMk cId="3142308566" sldId="279"/>
            <ac:spMk id="61" creationId="{2B97F24A-32CE-4C1C-A50D-3016B394DCFB}"/>
          </ac:spMkLst>
        </pc:spChg>
        <pc:spChg chg="add del">
          <ac:chgData name="Katiana Murillo" userId="125160aedf99f730" providerId="LiveId" clId="{862552F3-7E5B-48D9-BAB1-99647039B121}" dt="2024-01-17T01:13:38.366" v="10466" actId="26606"/>
          <ac:spMkLst>
            <pc:docMk/>
            <pc:sldMk cId="3142308566" sldId="279"/>
            <ac:spMk id="62" creationId="{CD8B4F24-440B-49E9-B85D-733523DC064B}"/>
          </ac:spMkLst>
        </pc:spChg>
        <pc:spChg chg="add del">
          <ac:chgData name="Katiana Murillo" userId="125160aedf99f730" providerId="LiveId" clId="{862552F3-7E5B-48D9-BAB1-99647039B121}" dt="2024-01-17T01:13:43.239" v="10468" actId="26606"/>
          <ac:spMkLst>
            <pc:docMk/>
            <pc:sldMk cId="3142308566" sldId="279"/>
            <ac:spMk id="64" creationId="{F13C74B1-5B17-4795-BED0-7140497B445A}"/>
          </ac:spMkLst>
        </pc:spChg>
        <pc:spChg chg="add del">
          <ac:chgData name="Katiana Murillo" userId="125160aedf99f730" providerId="LiveId" clId="{862552F3-7E5B-48D9-BAB1-99647039B121}" dt="2024-01-17T01:13:43.239" v="10468" actId="26606"/>
          <ac:spMkLst>
            <pc:docMk/>
            <pc:sldMk cId="3142308566" sldId="279"/>
            <ac:spMk id="65" creationId="{D4974D33-8DC5-464E-8C6D-BE58F0669C17}"/>
          </ac:spMkLst>
        </pc:spChg>
        <pc:spChg chg="add del">
          <ac:chgData name="Katiana Murillo" userId="125160aedf99f730" providerId="LiveId" clId="{862552F3-7E5B-48D9-BAB1-99647039B121}" dt="2024-01-17T01:14:59.161" v="10478" actId="26606"/>
          <ac:spMkLst>
            <pc:docMk/>
            <pc:sldMk cId="3142308566" sldId="279"/>
            <ac:spMk id="67" creationId="{0E3596DD-156A-473E-9BB3-C6A29F7574E9}"/>
          </ac:spMkLst>
        </pc:spChg>
        <pc:spChg chg="add del">
          <ac:chgData name="Katiana Murillo" userId="125160aedf99f730" providerId="LiveId" clId="{862552F3-7E5B-48D9-BAB1-99647039B121}" dt="2024-01-17T01:14:59.161" v="10478" actId="26606"/>
          <ac:spMkLst>
            <pc:docMk/>
            <pc:sldMk cId="3142308566" sldId="279"/>
            <ac:spMk id="68" creationId="{2C46C4D6-C474-4E92-B52E-944C1118F7B6}"/>
          </ac:spMkLst>
        </pc:spChg>
        <pc:spChg chg="add del">
          <ac:chgData name="Katiana Murillo" userId="125160aedf99f730" providerId="LiveId" clId="{862552F3-7E5B-48D9-BAB1-99647039B121}" dt="2024-01-17T01:14:59.153" v="10477" actId="26606"/>
          <ac:spMkLst>
            <pc:docMk/>
            <pc:sldMk cId="3142308566" sldId="279"/>
            <ac:spMk id="73" creationId="{C3420C89-0B09-4632-A4AF-3971D08BF7A8}"/>
          </ac:spMkLst>
        </pc:spChg>
        <pc:spChg chg="add del">
          <ac:chgData name="Katiana Murillo" userId="125160aedf99f730" providerId="LiveId" clId="{862552F3-7E5B-48D9-BAB1-99647039B121}" dt="2024-01-17T01:14:59.153" v="10477" actId="26606"/>
          <ac:spMkLst>
            <pc:docMk/>
            <pc:sldMk cId="3142308566" sldId="279"/>
            <ac:spMk id="75" creationId="{4E5CBA61-BF74-40B4-A3A8-366BBA626CCF}"/>
          </ac:spMkLst>
        </pc:spChg>
        <pc:spChg chg="add del">
          <ac:chgData name="Katiana Murillo" userId="125160aedf99f730" providerId="LiveId" clId="{862552F3-7E5B-48D9-BAB1-99647039B121}" dt="2024-01-17T01:15:52.765" v="10479" actId="26606"/>
          <ac:spMkLst>
            <pc:docMk/>
            <pc:sldMk cId="3142308566" sldId="279"/>
            <ac:spMk id="90" creationId="{2EB492CD-616E-47F8-933B-5E2D952A0593}"/>
          </ac:spMkLst>
        </pc:spChg>
        <pc:spChg chg="add del">
          <ac:chgData name="Katiana Murillo" userId="125160aedf99f730" providerId="LiveId" clId="{862552F3-7E5B-48D9-BAB1-99647039B121}" dt="2024-01-17T01:15:52.765" v="10479" actId="26606"/>
          <ac:spMkLst>
            <pc:docMk/>
            <pc:sldMk cId="3142308566" sldId="279"/>
            <ac:spMk id="91" creationId="{59383CF9-23B5-4335-9B21-1791C4CF1C75}"/>
          </ac:spMkLst>
        </pc:spChg>
        <pc:spChg chg="add del">
          <ac:chgData name="Katiana Murillo" userId="125160aedf99f730" providerId="LiveId" clId="{862552F3-7E5B-48D9-BAB1-99647039B121}" dt="2024-01-17T01:15:52.765" v="10479" actId="26606"/>
          <ac:spMkLst>
            <pc:docMk/>
            <pc:sldMk cId="3142308566" sldId="279"/>
            <ac:spMk id="92" creationId="{0007FE00-9498-4706-B255-6437B0252C02}"/>
          </ac:spMkLst>
        </pc:spChg>
        <pc:spChg chg="add del">
          <ac:chgData name="Katiana Murillo" userId="125160aedf99f730" providerId="LiveId" clId="{862552F3-7E5B-48D9-BAB1-99647039B121}" dt="2024-01-17T01:18:16.296" v="10496" actId="26606"/>
          <ac:spMkLst>
            <pc:docMk/>
            <pc:sldMk cId="3142308566" sldId="279"/>
            <ac:spMk id="106" creationId="{0D7B6173-1D58-48E2-83CF-37350F315F75}"/>
          </ac:spMkLst>
        </pc:spChg>
        <pc:spChg chg="add del">
          <ac:chgData name="Katiana Murillo" userId="125160aedf99f730" providerId="LiveId" clId="{862552F3-7E5B-48D9-BAB1-99647039B121}" dt="2024-01-17T01:18:16.296" v="10496" actId="26606"/>
          <ac:spMkLst>
            <pc:docMk/>
            <pc:sldMk cId="3142308566" sldId="279"/>
            <ac:spMk id="108" creationId="{02EBFA83-D4DB-4CA0-B229-9E44634D7FE9}"/>
          </ac:spMkLst>
        </pc:spChg>
        <pc:spChg chg="add del">
          <ac:chgData name="Katiana Murillo" userId="125160aedf99f730" providerId="LiveId" clId="{862552F3-7E5B-48D9-BAB1-99647039B121}" dt="2024-01-17T01:18:16.296" v="10496" actId="26606"/>
          <ac:spMkLst>
            <pc:docMk/>
            <pc:sldMk cId="3142308566" sldId="279"/>
            <ac:spMk id="112" creationId="{21BDEC81-16A7-4451-B893-C15000083B77}"/>
          </ac:spMkLst>
        </pc:spChg>
        <pc:spChg chg="add del">
          <ac:chgData name="Katiana Murillo" userId="125160aedf99f730" providerId="LiveId" clId="{862552F3-7E5B-48D9-BAB1-99647039B121}" dt="2024-01-17T01:18:16.296" v="10496" actId="26606"/>
          <ac:spMkLst>
            <pc:docMk/>
            <pc:sldMk cId="3142308566" sldId="279"/>
            <ac:spMk id="114" creationId="{26A515A1-4D80-430E-BE0A-71A290516A82}"/>
          </ac:spMkLst>
        </pc:spChg>
        <pc:spChg chg="add del">
          <ac:chgData name="Katiana Murillo" userId="125160aedf99f730" providerId="LiveId" clId="{862552F3-7E5B-48D9-BAB1-99647039B121}" dt="2024-01-17T01:17:23.818" v="10489" actId="26606"/>
          <ac:spMkLst>
            <pc:docMk/>
            <pc:sldMk cId="3142308566" sldId="279"/>
            <ac:spMk id="119" creationId="{0D7B6173-1D58-48E2-83CF-37350F315F75}"/>
          </ac:spMkLst>
        </pc:spChg>
        <pc:spChg chg="add del">
          <ac:chgData name="Katiana Murillo" userId="125160aedf99f730" providerId="LiveId" clId="{862552F3-7E5B-48D9-BAB1-99647039B121}" dt="2024-01-17T01:17:23.818" v="10489" actId="26606"/>
          <ac:spMkLst>
            <pc:docMk/>
            <pc:sldMk cId="3142308566" sldId="279"/>
            <ac:spMk id="121" creationId="{02EBFA83-D4DB-4CA0-B229-9E44634D7FE9}"/>
          </ac:spMkLst>
        </pc:spChg>
        <pc:spChg chg="add del">
          <ac:chgData name="Katiana Murillo" userId="125160aedf99f730" providerId="LiveId" clId="{862552F3-7E5B-48D9-BAB1-99647039B121}" dt="2024-01-17T01:17:23.818" v="10489" actId="26606"/>
          <ac:spMkLst>
            <pc:docMk/>
            <pc:sldMk cId="3142308566" sldId="279"/>
            <ac:spMk id="125" creationId="{21BDEC81-16A7-4451-B893-C15000083B77}"/>
          </ac:spMkLst>
        </pc:spChg>
        <pc:spChg chg="add del">
          <ac:chgData name="Katiana Murillo" userId="125160aedf99f730" providerId="LiveId" clId="{862552F3-7E5B-48D9-BAB1-99647039B121}" dt="2024-01-17T01:17:23.818" v="10489" actId="26606"/>
          <ac:spMkLst>
            <pc:docMk/>
            <pc:sldMk cId="3142308566" sldId="279"/>
            <ac:spMk id="127" creationId="{26A515A1-4D80-430E-BE0A-71A290516A82}"/>
          </ac:spMkLst>
        </pc:spChg>
        <pc:spChg chg="add del">
          <ac:chgData name="Katiana Murillo" userId="125160aedf99f730" providerId="LiveId" clId="{862552F3-7E5B-48D9-BAB1-99647039B121}" dt="2024-01-17T01:17:49.017" v="10491" actId="26606"/>
          <ac:spMkLst>
            <pc:docMk/>
            <pc:sldMk cId="3142308566" sldId="279"/>
            <ac:spMk id="135" creationId="{C3420C89-0B09-4632-A4AF-3971D08BF7A8}"/>
          </ac:spMkLst>
        </pc:spChg>
        <pc:spChg chg="add del">
          <ac:chgData name="Katiana Murillo" userId="125160aedf99f730" providerId="LiveId" clId="{862552F3-7E5B-48D9-BAB1-99647039B121}" dt="2024-01-17T01:17:49.017" v="10491" actId="26606"/>
          <ac:spMkLst>
            <pc:docMk/>
            <pc:sldMk cId="3142308566" sldId="279"/>
            <ac:spMk id="136" creationId="{4E5CBA61-BF74-40B4-A3A8-366BBA626CCF}"/>
          </ac:spMkLst>
        </pc:spChg>
        <pc:spChg chg="add del">
          <ac:chgData name="Katiana Murillo" userId="125160aedf99f730" providerId="LiveId" clId="{862552F3-7E5B-48D9-BAB1-99647039B121}" dt="2024-01-17T01:18:05.143" v="10493" actId="26606"/>
          <ac:spMkLst>
            <pc:docMk/>
            <pc:sldMk cId="3142308566" sldId="279"/>
            <ac:spMk id="141" creationId="{5AA03EDC-7067-4DFF-B672-541D016AAAB8}"/>
          </ac:spMkLst>
        </pc:spChg>
        <pc:spChg chg="add del">
          <ac:chgData name="Katiana Murillo" userId="125160aedf99f730" providerId="LiveId" clId="{862552F3-7E5B-48D9-BAB1-99647039B121}" dt="2024-01-17T01:18:05.143" v="10493" actId="26606"/>
          <ac:spMkLst>
            <pc:docMk/>
            <pc:sldMk cId="3142308566" sldId="279"/>
            <ac:spMk id="142" creationId="{0EBF3E39-B0BE-496A-8604-9007470FFA3A}"/>
          </ac:spMkLst>
        </pc:spChg>
        <pc:spChg chg="add del">
          <ac:chgData name="Katiana Murillo" userId="125160aedf99f730" providerId="LiveId" clId="{862552F3-7E5B-48D9-BAB1-99647039B121}" dt="2024-01-17T01:18:16.283" v="10495" actId="26606"/>
          <ac:spMkLst>
            <pc:docMk/>
            <pc:sldMk cId="3142308566" sldId="279"/>
            <ac:spMk id="144" creationId="{B1595A09-E336-4D1B-9B3A-06A2287A54E2}"/>
          </ac:spMkLst>
        </pc:spChg>
        <pc:spChg chg="add del">
          <ac:chgData name="Katiana Murillo" userId="125160aedf99f730" providerId="LiveId" clId="{862552F3-7E5B-48D9-BAB1-99647039B121}" dt="2024-01-17T01:18:16.283" v="10495" actId="26606"/>
          <ac:spMkLst>
            <pc:docMk/>
            <pc:sldMk cId="3142308566" sldId="279"/>
            <ac:spMk id="145" creationId="{3540989C-C7B8-473B-BF87-6F2DA6A90006}"/>
          </ac:spMkLst>
        </pc:spChg>
        <pc:spChg chg="add">
          <ac:chgData name="Katiana Murillo" userId="125160aedf99f730" providerId="LiveId" clId="{862552F3-7E5B-48D9-BAB1-99647039B121}" dt="2024-01-17T01:18:16.296" v="10496" actId="26606"/>
          <ac:spMkLst>
            <pc:docMk/>
            <pc:sldMk cId="3142308566" sldId="279"/>
            <ac:spMk id="147" creationId="{058A14AF-9FB5-4CC7-BA35-E8E85D3EDF0E}"/>
          </ac:spMkLst>
        </pc:spChg>
        <pc:spChg chg="add">
          <ac:chgData name="Katiana Murillo" userId="125160aedf99f730" providerId="LiveId" clId="{862552F3-7E5B-48D9-BAB1-99647039B121}" dt="2024-01-17T01:18:16.296" v="10496" actId="26606"/>
          <ac:spMkLst>
            <pc:docMk/>
            <pc:sldMk cId="3142308566" sldId="279"/>
            <ac:spMk id="148" creationId="{3A9A4357-BD1D-4622-A4FE-766E6AB8DE84}"/>
          </ac:spMkLst>
        </pc:spChg>
        <pc:spChg chg="add">
          <ac:chgData name="Katiana Murillo" userId="125160aedf99f730" providerId="LiveId" clId="{862552F3-7E5B-48D9-BAB1-99647039B121}" dt="2024-01-17T01:18:16.296" v="10496" actId="26606"/>
          <ac:spMkLst>
            <pc:docMk/>
            <pc:sldMk cId="3142308566" sldId="279"/>
            <ac:spMk id="149" creationId="{E659831F-0D9A-4C63-9EBB-8435B85A440F}"/>
          </ac:spMkLst>
        </pc:spChg>
        <pc:spChg chg="add">
          <ac:chgData name="Katiana Murillo" userId="125160aedf99f730" providerId="LiveId" clId="{862552F3-7E5B-48D9-BAB1-99647039B121}" dt="2024-01-17T01:18:16.296" v="10496" actId="26606"/>
          <ac:spMkLst>
            <pc:docMk/>
            <pc:sldMk cId="3142308566" sldId="279"/>
            <ac:spMk id="150" creationId="{E6995CE5-F890-4ABA-82A2-26507CE8D2A3}"/>
          </ac:spMkLst>
        </pc:spChg>
        <pc:grpChg chg="add del">
          <ac:chgData name="Katiana Murillo" userId="125160aedf99f730" providerId="LiveId" clId="{862552F3-7E5B-48D9-BAB1-99647039B121}" dt="2024-01-17T01:13:20.256" v="10460" actId="26606"/>
          <ac:grpSpMkLst>
            <pc:docMk/>
            <pc:sldMk cId="3142308566" sldId="279"/>
            <ac:grpSpMk id="39" creationId="{AC27E70C-5470-4262-B9CE-AE52C51CF4C1}"/>
          </ac:grpSpMkLst>
        </pc:grpChg>
        <pc:grpChg chg="add del">
          <ac:chgData name="Katiana Murillo" userId="125160aedf99f730" providerId="LiveId" clId="{862552F3-7E5B-48D9-BAB1-99647039B121}" dt="2024-01-17T01:13:20.256" v="10460" actId="26606"/>
          <ac:grpSpMkLst>
            <pc:docMk/>
            <pc:sldMk cId="3142308566" sldId="279"/>
            <ac:grpSpMk id="43" creationId="{E27AF472-EAE3-4572-AB69-B92BD10DBC6D}"/>
          </ac:grpSpMkLst>
        </pc:grpChg>
        <pc:grpChg chg="add del">
          <ac:chgData name="Katiana Murillo" userId="125160aedf99f730" providerId="LiveId" clId="{862552F3-7E5B-48D9-BAB1-99647039B121}" dt="2024-01-17T01:14:59.153" v="10477" actId="26606"/>
          <ac:grpSpMkLst>
            <pc:docMk/>
            <pc:sldMk cId="3142308566" sldId="279"/>
            <ac:grpSpMk id="77" creationId="{AC27E70C-5470-4262-B9CE-AE52C51CF4C1}"/>
          </ac:grpSpMkLst>
        </pc:grpChg>
        <pc:grpChg chg="add del">
          <ac:chgData name="Katiana Murillo" userId="125160aedf99f730" providerId="LiveId" clId="{862552F3-7E5B-48D9-BAB1-99647039B121}" dt="2024-01-17T01:14:59.153" v="10477" actId="26606"/>
          <ac:grpSpMkLst>
            <pc:docMk/>
            <pc:sldMk cId="3142308566" sldId="279"/>
            <ac:grpSpMk id="81" creationId="{E27AF472-EAE3-4572-AB69-B92BD10DBC6D}"/>
          </ac:grpSpMkLst>
        </pc:grpChg>
        <pc:grpChg chg="add del">
          <ac:chgData name="Katiana Murillo" userId="125160aedf99f730" providerId="LiveId" clId="{862552F3-7E5B-48D9-BAB1-99647039B121}" dt="2024-01-17T01:16:42.145" v="10486" actId="26606"/>
          <ac:grpSpMkLst>
            <pc:docMk/>
            <pc:sldMk cId="3142308566" sldId="279"/>
            <ac:grpSpMk id="97" creationId="{114ED94A-C85D-4CD3-4205-438D21CE6B38}"/>
          </ac:grpSpMkLst>
        </pc:grpChg>
        <pc:grpChg chg="add del">
          <ac:chgData name="Katiana Murillo" userId="125160aedf99f730" providerId="LiveId" clId="{862552F3-7E5B-48D9-BAB1-99647039B121}" dt="2024-01-17T01:17:49.017" v="10491" actId="26606"/>
          <ac:grpSpMkLst>
            <pc:docMk/>
            <pc:sldMk cId="3142308566" sldId="279"/>
            <ac:grpSpMk id="137" creationId="{AC27E70C-5470-4262-B9CE-AE52C51CF4C1}"/>
          </ac:grpSpMkLst>
        </pc:grpChg>
        <pc:grpChg chg="add del">
          <ac:chgData name="Katiana Murillo" userId="125160aedf99f730" providerId="LiveId" clId="{862552F3-7E5B-48D9-BAB1-99647039B121}" dt="2024-01-17T01:17:49.017" v="10491" actId="26606"/>
          <ac:grpSpMkLst>
            <pc:docMk/>
            <pc:sldMk cId="3142308566" sldId="279"/>
            <ac:grpSpMk id="139" creationId="{E27AF472-EAE3-4572-AB69-B92BD10DBC6D}"/>
          </ac:grpSpMkLst>
        </pc:grpChg>
        <pc:picChg chg="del">
          <ac:chgData name="Katiana Murillo" userId="125160aedf99f730" providerId="LiveId" clId="{862552F3-7E5B-48D9-BAB1-99647039B121}" dt="2024-01-14T21:09:56.612" v="4064" actId="478"/>
          <ac:picMkLst>
            <pc:docMk/>
            <pc:sldMk cId="3142308566" sldId="279"/>
            <ac:picMk id="5" creationId="{AE638B58-C220-9095-2B64-3A5C66FE5787}"/>
          </ac:picMkLst>
        </pc:picChg>
        <pc:picChg chg="add del mod">
          <ac:chgData name="Katiana Murillo" userId="125160aedf99f730" providerId="LiveId" clId="{862552F3-7E5B-48D9-BAB1-99647039B121}" dt="2024-01-14T21:11:30.606" v="4073" actId="478"/>
          <ac:picMkLst>
            <pc:docMk/>
            <pc:sldMk cId="3142308566" sldId="279"/>
            <ac:picMk id="6" creationId="{9EF21DD8-1C80-F3D4-E97C-A8B05F23087C}"/>
          </ac:picMkLst>
        </pc:picChg>
        <pc:picChg chg="add del mod">
          <ac:chgData name="Katiana Murillo" userId="125160aedf99f730" providerId="LiveId" clId="{862552F3-7E5B-48D9-BAB1-99647039B121}" dt="2024-01-14T21:13:56.262" v="4128"/>
          <ac:picMkLst>
            <pc:docMk/>
            <pc:sldMk cId="3142308566" sldId="279"/>
            <ac:picMk id="8" creationId="{2B0955ED-6876-7519-02EA-E92962B78322}"/>
          </ac:picMkLst>
        </pc:picChg>
        <pc:picChg chg="add mod ord">
          <ac:chgData name="Katiana Murillo" userId="125160aedf99f730" providerId="LiveId" clId="{862552F3-7E5B-48D9-BAB1-99647039B121}" dt="2024-01-17T01:18:26.225" v="10497" actId="14100"/>
          <ac:picMkLst>
            <pc:docMk/>
            <pc:sldMk cId="3142308566" sldId="279"/>
            <ac:picMk id="11" creationId="{F664F6E3-57E5-2646-5C18-CF03A76BE0ED}"/>
          </ac:picMkLst>
        </pc:picChg>
        <pc:picChg chg="add del">
          <ac:chgData name="Katiana Murillo" userId="125160aedf99f730" providerId="LiveId" clId="{862552F3-7E5B-48D9-BAB1-99647039B121}" dt="2024-01-17T01:13:25.094" v="10464" actId="26606"/>
          <ac:picMkLst>
            <pc:docMk/>
            <pc:sldMk cId="3142308566" sldId="279"/>
            <ac:picMk id="58" creationId="{B0DAC8FB-A162-44E3-A606-C855A03A5B09}"/>
          </ac:picMkLst>
        </pc:picChg>
        <pc:picChg chg="add del">
          <ac:chgData name="Katiana Murillo" userId="125160aedf99f730" providerId="LiveId" clId="{862552F3-7E5B-48D9-BAB1-99647039B121}" dt="2024-01-17T01:18:16.296" v="10496" actId="26606"/>
          <ac:picMkLst>
            <pc:docMk/>
            <pc:sldMk cId="3142308566" sldId="279"/>
            <ac:picMk id="110" creationId="{B0DAC8FB-A162-44E3-A606-C855A03A5B09}"/>
          </ac:picMkLst>
        </pc:picChg>
        <pc:picChg chg="add del">
          <ac:chgData name="Katiana Murillo" userId="125160aedf99f730" providerId="LiveId" clId="{862552F3-7E5B-48D9-BAB1-99647039B121}" dt="2024-01-17T01:17:23.818" v="10489" actId="26606"/>
          <ac:picMkLst>
            <pc:docMk/>
            <pc:sldMk cId="3142308566" sldId="279"/>
            <ac:picMk id="123" creationId="{B0DAC8FB-A162-44E3-A606-C855A03A5B09}"/>
          </ac:picMkLst>
        </pc:picChg>
      </pc:sldChg>
      <pc:sldChg chg="addSp delSp modSp mod">
        <pc:chgData name="Katiana Murillo" userId="125160aedf99f730" providerId="LiveId" clId="{862552F3-7E5B-48D9-BAB1-99647039B121}" dt="2024-01-15T02:37:45.232" v="10104" actId="5793"/>
        <pc:sldMkLst>
          <pc:docMk/>
          <pc:sldMk cId="1858645959" sldId="280"/>
        </pc:sldMkLst>
        <pc:spChg chg="mod">
          <ac:chgData name="Katiana Murillo" userId="125160aedf99f730" providerId="LiveId" clId="{862552F3-7E5B-48D9-BAB1-99647039B121}" dt="2024-01-14T21:25:53.881" v="4384" actId="26606"/>
          <ac:spMkLst>
            <pc:docMk/>
            <pc:sldMk cId="1858645959" sldId="280"/>
            <ac:spMk id="3" creationId="{3DBDEDFA-8C72-D292-1C4B-ACDBE2197002}"/>
          </ac:spMkLst>
        </pc:spChg>
        <pc:spChg chg="add del mod">
          <ac:chgData name="Katiana Murillo" userId="125160aedf99f730" providerId="LiveId" clId="{862552F3-7E5B-48D9-BAB1-99647039B121}" dt="2024-01-15T02:37:45.232" v="10104" actId="5793"/>
          <ac:spMkLst>
            <pc:docMk/>
            <pc:sldMk cId="1858645959" sldId="280"/>
            <ac:spMk id="4" creationId="{D88D598A-1346-8785-EF7F-A21BF2896A20}"/>
          </ac:spMkLst>
        </pc:spChg>
        <pc:spChg chg="add del">
          <ac:chgData name="Katiana Murillo" userId="125160aedf99f730" providerId="LiveId" clId="{862552F3-7E5B-48D9-BAB1-99647039B121}" dt="2024-01-14T21:24:02.755" v="4338" actId="22"/>
          <ac:spMkLst>
            <pc:docMk/>
            <pc:sldMk cId="1858645959" sldId="280"/>
            <ac:spMk id="6" creationId="{FE3C2222-A8C4-4901-CD56-9F56D4AC89E4}"/>
          </ac:spMkLst>
        </pc:spChg>
        <pc:spChg chg="add del">
          <ac:chgData name="Katiana Murillo" userId="125160aedf99f730" providerId="LiveId" clId="{862552F3-7E5B-48D9-BAB1-99647039B121}" dt="2024-01-14T21:25:53.881" v="4384" actId="26606"/>
          <ac:spMkLst>
            <pc:docMk/>
            <pc:sldMk cId="1858645959" sldId="280"/>
            <ac:spMk id="12" creationId="{D1EA859B-E555-4109-94F3-6700E046E008}"/>
          </ac:spMkLst>
        </pc:spChg>
        <pc:spChg chg="add del">
          <ac:chgData name="Katiana Murillo" userId="125160aedf99f730" providerId="LiveId" clId="{862552F3-7E5B-48D9-BAB1-99647039B121}" dt="2024-01-14T21:25:53.881" v="4384" actId="26606"/>
          <ac:spMkLst>
            <pc:docMk/>
            <pc:sldMk cId="1858645959" sldId="280"/>
            <ac:spMk id="13" creationId="{04812C46-200A-4DEB-A05E-3ED6C68C2387}"/>
          </ac:spMkLst>
        </pc:spChg>
        <pc:spChg chg="add">
          <ac:chgData name="Katiana Murillo" userId="125160aedf99f730" providerId="LiveId" clId="{862552F3-7E5B-48D9-BAB1-99647039B121}" dt="2024-01-14T21:25:53.881" v="4384" actId="26606"/>
          <ac:spMkLst>
            <pc:docMk/>
            <pc:sldMk cId="1858645959" sldId="280"/>
            <ac:spMk id="15" creationId="{DBC6133C-0615-4CE4-9132-37E609A9BDFA}"/>
          </ac:spMkLst>
        </pc:spChg>
        <pc:spChg chg="add del">
          <ac:chgData name="Katiana Murillo" userId="125160aedf99f730" providerId="LiveId" clId="{862552F3-7E5B-48D9-BAB1-99647039B121}" dt="2024-01-14T21:24:51.281" v="4343" actId="26606"/>
          <ac:spMkLst>
            <pc:docMk/>
            <pc:sldMk cId="1858645959" sldId="280"/>
            <ac:spMk id="18" creationId="{D12DDE76-C203-4047-9998-63900085B5E8}"/>
          </ac:spMkLst>
        </pc:spChg>
        <pc:spChg chg="add">
          <ac:chgData name="Katiana Murillo" userId="125160aedf99f730" providerId="LiveId" clId="{862552F3-7E5B-48D9-BAB1-99647039B121}" dt="2024-01-14T21:25:53.881" v="4384" actId="26606"/>
          <ac:spMkLst>
            <pc:docMk/>
            <pc:sldMk cId="1858645959" sldId="280"/>
            <ac:spMk id="20" creationId="{169CC832-2974-4E8D-90ED-3E2941BA7336}"/>
          </ac:spMkLst>
        </pc:spChg>
        <pc:spChg chg="add">
          <ac:chgData name="Katiana Murillo" userId="125160aedf99f730" providerId="LiveId" clId="{862552F3-7E5B-48D9-BAB1-99647039B121}" dt="2024-01-14T21:25:53.881" v="4384" actId="26606"/>
          <ac:spMkLst>
            <pc:docMk/>
            <pc:sldMk cId="1858645959" sldId="280"/>
            <ac:spMk id="22" creationId="{55222F96-971A-4F90-B841-6BAB416C7AC1}"/>
          </ac:spMkLst>
        </pc:spChg>
        <pc:spChg chg="add">
          <ac:chgData name="Katiana Murillo" userId="125160aedf99f730" providerId="LiveId" clId="{862552F3-7E5B-48D9-BAB1-99647039B121}" dt="2024-01-14T21:25:53.881" v="4384" actId="26606"/>
          <ac:spMkLst>
            <pc:docMk/>
            <pc:sldMk cId="1858645959" sldId="280"/>
            <ac:spMk id="24" creationId="{08980754-6F4B-43C9-B9BE-127B6BED6586}"/>
          </ac:spMkLst>
        </pc:spChg>
        <pc:spChg chg="add">
          <ac:chgData name="Katiana Murillo" userId="125160aedf99f730" providerId="LiveId" clId="{862552F3-7E5B-48D9-BAB1-99647039B121}" dt="2024-01-14T21:25:53.881" v="4384" actId="26606"/>
          <ac:spMkLst>
            <pc:docMk/>
            <pc:sldMk cId="1858645959" sldId="280"/>
            <ac:spMk id="26" creationId="{2C1BBA94-3F40-40AA-8BB9-E69E25E537C1}"/>
          </ac:spMkLst>
        </pc:spChg>
        <pc:picChg chg="del">
          <ac:chgData name="Katiana Murillo" userId="125160aedf99f730" providerId="LiveId" clId="{862552F3-7E5B-48D9-BAB1-99647039B121}" dt="2024-01-14T21:23:58.016" v="4336" actId="478"/>
          <ac:picMkLst>
            <pc:docMk/>
            <pc:sldMk cId="1858645959" sldId="280"/>
            <ac:picMk id="5" creationId="{F4675ACB-8234-F6F5-625C-2B882D4B303C}"/>
          </ac:picMkLst>
        </pc:picChg>
        <pc:picChg chg="add mod">
          <ac:chgData name="Katiana Murillo" userId="125160aedf99f730" providerId="LiveId" clId="{862552F3-7E5B-48D9-BAB1-99647039B121}" dt="2024-01-14T22:22:04.554" v="7070" actId="14100"/>
          <ac:picMkLst>
            <pc:docMk/>
            <pc:sldMk cId="1858645959" sldId="280"/>
            <ac:picMk id="8" creationId="{1E83CFE8-A132-0F05-1E19-6869FA09ADBD}"/>
          </ac:picMkLst>
        </pc:picChg>
      </pc:sldChg>
      <pc:sldChg chg="addSp delSp modSp mod">
        <pc:chgData name="Katiana Murillo" userId="125160aedf99f730" providerId="LiveId" clId="{862552F3-7E5B-48D9-BAB1-99647039B121}" dt="2024-01-15T02:37:54.458" v="10105" actId="5793"/>
        <pc:sldMkLst>
          <pc:docMk/>
          <pc:sldMk cId="982911029" sldId="281"/>
        </pc:sldMkLst>
        <pc:spChg chg="mod">
          <ac:chgData name="Katiana Murillo" userId="125160aedf99f730" providerId="LiveId" clId="{862552F3-7E5B-48D9-BAB1-99647039B121}" dt="2024-01-14T21:36:48.318" v="5334" actId="26606"/>
          <ac:spMkLst>
            <pc:docMk/>
            <pc:sldMk cId="982911029" sldId="281"/>
            <ac:spMk id="3" creationId="{94EAA9AA-AB60-598E-1CDD-E12FC21329D4}"/>
          </ac:spMkLst>
        </pc:spChg>
        <pc:spChg chg="mod ord">
          <ac:chgData name="Katiana Murillo" userId="125160aedf99f730" providerId="LiveId" clId="{862552F3-7E5B-48D9-BAB1-99647039B121}" dt="2024-01-15T02:37:54.458" v="10105" actId="5793"/>
          <ac:spMkLst>
            <pc:docMk/>
            <pc:sldMk cId="982911029" sldId="281"/>
            <ac:spMk id="4" creationId="{4C0645C4-1B04-F434-995F-74C46B28F133}"/>
          </ac:spMkLst>
        </pc:spChg>
        <pc:spChg chg="add del">
          <ac:chgData name="Katiana Murillo" userId="125160aedf99f730" providerId="LiveId" clId="{862552F3-7E5B-48D9-BAB1-99647039B121}" dt="2024-01-14T21:36:29.995" v="5330" actId="26606"/>
          <ac:spMkLst>
            <pc:docMk/>
            <pc:sldMk cId="982911029" sldId="281"/>
            <ac:spMk id="10" creationId="{2550BE34-C2B8-49B8-8519-67A8CAD51AE9}"/>
          </ac:spMkLst>
        </pc:spChg>
        <pc:spChg chg="add del">
          <ac:chgData name="Katiana Murillo" userId="125160aedf99f730" providerId="LiveId" clId="{862552F3-7E5B-48D9-BAB1-99647039B121}" dt="2024-01-14T21:36:29.995" v="5330" actId="26606"/>
          <ac:spMkLst>
            <pc:docMk/>
            <pc:sldMk cId="982911029" sldId="281"/>
            <ac:spMk id="12" creationId="{A7457DD9-5A45-400A-AB4B-4B4EDECA25F1}"/>
          </ac:spMkLst>
        </pc:spChg>
        <pc:spChg chg="add del">
          <ac:chgData name="Katiana Murillo" userId="125160aedf99f730" providerId="LiveId" clId="{862552F3-7E5B-48D9-BAB1-99647039B121}" dt="2024-01-14T21:36:29.995" v="5330" actId="26606"/>
          <ac:spMkLst>
            <pc:docMk/>
            <pc:sldMk cId="982911029" sldId="281"/>
            <ac:spMk id="14" creationId="{441CF7D6-A660-431A-B0BB-140A0D5556B6}"/>
          </ac:spMkLst>
        </pc:spChg>
        <pc:spChg chg="add del">
          <ac:chgData name="Katiana Murillo" userId="125160aedf99f730" providerId="LiveId" clId="{862552F3-7E5B-48D9-BAB1-99647039B121}" dt="2024-01-14T21:36:29.995" v="5330" actId="26606"/>
          <ac:spMkLst>
            <pc:docMk/>
            <pc:sldMk cId="982911029" sldId="281"/>
            <ac:spMk id="16" creationId="{0570A85B-3810-4F95-97B0-CBF4CCDB381C}"/>
          </ac:spMkLst>
        </pc:spChg>
        <pc:spChg chg="add del">
          <ac:chgData name="Katiana Murillo" userId="125160aedf99f730" providerId="LiveId" clId="{862552F3-7E5B-48D9-BAB1-99647039B121}" dt="2024-01-14T21:36:22.663" v="5323" actId="26606"/>
          <ac:spMkLst>
            <pc:docMk/>
            <pc:sldMk cId="982911029" sldId="281"/>
            <ac:spMk id="21" creationId="{A8908DB7-C3A6-4FCB-9820-CEE02B398C4A}"/>
          </ac:spMkLst>
        </pc:spChg>
        <pc:spChg chg="add del">
          <ac:chgData name="Katiana Murillo" userId="125160aedf99f730" providerId="LiveId" clId="{862552F3-7E5B-48D9-BAB1-99647039B121}" dt="2024-01-14T21:36:22.663" v="5323" actId="26606"/>
          <ac:spMkLst>
            <pc:docMk/>
            <pc:sldMk cId="982911029" sldId="281"/>
            <ac:spMk id="23" creationId="{535742DD-1B16-4E9D-B715-0D74B4574A68}"/>
          </ac:spMkLst>
        </pc:spChg>
        <pc:spChg chg="add del">
          <ac:chgData name="Katiana Murillo" userId="125160aedf99f730" providerId="LiveId" clId="{862552F3-7E5B-48D9-BAB1-99647039B121}" dt="2024-01-14T21:36:24.976" v="5325" actId="26606"/>
          <ac:spMkLst>
            <pc:docMk/>
            <pc:sldMk cId="982911029" sldId="281"/>
            <ac:spMk id="25" creationId="{B1595A09-E336-4D1B-9B3A-06A2287A54E2}"/>
          </ac:spMkLst>
        </pc:spChg>
        <pc:spChg chg="add del">
          <ac:chgData name="Katiana Murillo" userId="125160aedf99f730" providerId="LiveId" clId="{862552F3-7E5B-48D9-BAB1-99647039B121}" dt="2024-01-14T21:36:24.976" v="5325" actId="26606"/>
          <ac:spMkLst>
            <pc:docMk/>
            <pc:sldMk cId="982911029" sldId="281"/>
            <ac:spMk id="26" creationId="{3540989C-C7B8-473B-BF87-6F2DA6A90006}"/>
          </ac:spMkLst>
        </pc:spChg>
        <pc:spChg chg="add del">
          <ac:chgData name="Katiana Murillo" userId="125160aedf99f730" providerId="LiveId" clId="{862552F3-7E5B-48D9-BAB1-99647039B121}" dt="2024-01-14T21:36:26.812" v="5327" actId="26606"/>
          <ac:spMkLst>
            <pc:docMk/>
            <pc:sldMk cId="982911029" sldId="281"/>
            <ac:spMk id="27" creationId="{55D4142C-5077-457F-A6AD-3FECFDB39685}"/>
          </ac:spMkLst>
        </pc:spChg>
        <pc:spChg chg="add del">
          <ac:chgData name="Katiana Murillo" userId="125160aedf99f730" providerId="LiveId" clId="{862552F3-7E5B-48D9-BAB1-99647039B121}" dt="2024-01-14T21:36:26.812" v="5327" actId="26606"/>
          <ac:spMkLst>
            <pc:docMk/>
            <pc:sldMk cId="982911029" sldId="281"/>
            <ac:spMk id="28" creationId="{5C9B446A-6343-4E56-90BA-061E4DDF0FFB}"/>
          </ac:spMkLst>
        </pc:spChg>
        <pc:spChg chg="add del">
          <ac:chgData name="Katiana Murillo" userId="125160aedf99f730" providerId="LiveId" clId="{862552F3-7E5B-48D9-BAB1-99647039B121}" dt="2024-01-14T21:36:26.812" v="5327" actId="26606"/>
          <ac:spMkLst>
            <pc:docMk/>
            <pc:sldMk cId="982911029" sldId="281"/>
            <ac:spMk id="29" creationId="{7A5F0580-5EE9-419F-96EE-B6529EF6E7D0}"/>
          </ac:spMkLst>
        </pc:spChg>
        <pc:spChg chg="add del">
          <ac:chgData name="Katiana Murillo" userId="125160aedf99f730" providerId="LiveId" clId="{862552F3-7E5B-48D9-BAB1-99647039B121}" dt="2024-01-14T21:36:26.812" v="5327" actId="26606"/>
          <ac:spMkLst>
            <pc:docMk/>
            <pc:sldMk cId="982911029" sldId="281"/>
            <ac:spMk id="30" creationId="{3EC72A1B-03D3-499C-B4BF-AC68EEC22B10}"/>
          </ac:spMkLst>
        </pc:spChg>
        <pc:spChg chg="add del">
          <ac:chgData name="Katiana Murillo" userId="125160aedf99f730" providerId="LiveId" clId="{862552F3-7E5B-48D9-BAB1-99647039B121}" dt="2024-01-14T21:36:26.812" v="5327" actId="26606"/>
          <ac:spMkLst>
            <pc:docMk/>
            <pc:sldMk cId="982911029" sldId="281"/>
            <ac:spMk id="31" creationId="{216322C2-3CF0-4D33-BF90-3F384CF6D232}"/>
          </ac:spMkLst>
        </pc:spChg>
        <pc:spChg chg="add del">
          <ac:chgData name="Katiana Murillo" userId="125160aedf99f730" providerId="LiveId" clId="{862552F3-7E5B-48D9-BAB1-99647039B121}" dt="2024-01-14T21:36:29.982" v="5329" actId="26606"/>
          <ac:spMkLst>
            <pc:docMk/>
            <pc:sldMk cId="982911029" sldId="281"/>
            <ac:spMk id="33" creationId="{3BA513B0-82FF-4F41-8178-885375D1CFB5}"/>
          </ac:spMkLst>
        </pc:spChg>
        <pc:spChg chg="add del">
          <ac:chgData name="Katiana Murillo" userId="125160aedf99f730" providerId="LiveId" clId="{862552F3-7E5B-48D9-BAB1-99647039B121}" dt="2024-01-14T21:36:48.318" v="5334" actId="26606"/>
          <ac:spMkLst>
            <pc:docMk/>
            <pc:sldMk cId="982911029" sldId="281"/>
            <ac:spMk id="39" creationId="{A8908DB7-C3A6-4FCB-9820-CEE02B398C4A}"/>
          </ac:spMkLst>
        </pc:spChg>
        <pc:spChg chg="add del">
          <ac:chgData name="Katiana Murillo" userId="125160aedf99f730" providerId="LiveId" clId="{862552F3-7E5B-48D9-BAB1-99647039B121}" dt="2024-01-14T21:36:48.318" v="5334" actId="26606"/>
          <ac:spMkLst>
            <pc:docMk/>
            <pc:sldMk cId="982911029" sldId="281"/>
            <ac:spMk id="40" creationId="{535742DD-1B16-4E9D-B715-0D74B4574A68}"/>
          </ac:spMkLst>
        </pc:spChg>
        <pc:spChg chg="add del">
          <ac:chgData name="Katiana Murillo" userId="125160aedf99f730" providerId="LiveId" clId="{862552F3-7E5B-48D9-BAB1-99647039B121}" dt="2024-01-14T21:36:48.303" v="5333" actId="26606"/>
          <ac:spMkLst>
            <pc:docMk/>
            <pc:sldMk cId="982911029" sldId="281"/>
            <ac:spMk id="45" creationId="{0D7B6173-1D58-48E2-83CF-37350F315F75}"/>
          </ac:spMkLst>
        </pc:spChg>
        <pc:spChg chg="add del">
          <ac:chgData name="Katiana Murillo" userId="125160aedf99f730" providerId="LiveId" clId="{862552F3-7E5B-48D9-BAB1-99647039B121}" dt="2024-01-14T21:36:48.303" v="5333" actId="26606"/>
          <ac:spMkLst>
            <pc:docMk/>
            <pc:sldMk cId="982911029" sldId="281"/>
            <ac:spMk id="47" creationId="{02EBFA83-D4DB-4CA0-B229-9E44634D7FE9}"/>
          </ac:spMkLst>
        </pc:spChg>
        <pc:spChg chg="add del">
          <ac:chgData name="Katiana Murillo" userId="125160aedf99f730" providerId="LiveId" clId="{862552F3-7E5B-48D9-BAB1-99647039B121}" dt="2024-01-14T21:36:48.303" v="5333" actId="26606"/>
          <ac:spMkLst>
            <pc:docMk/>
            <pc:sldMk cId="982911029" sldId="281"/>
            <ac:spMk id="51" creationId="{21BDEC81-16A7-4451-B893-C15000083B77}"/>
          </ac:spMkLst>
        </pc:spChg>
        <pc:spChg chg="add del">
          <ac:chgData name="Katiana Murillo" userId="125160aedf99f730" providerId="LiveId" clId="{862552F3-7E5B-48D9-BAB1-99647039B121}" dt="2024-01-14T21:36:48.303" v="5333" actId="26606"/>
          <ac:spMkLst>
            <pc:docMk/>
            <pc:sldMk cId="982911029" sldId="281"/>
            <ac:spMk id="53" creationId="{26A515A1-4D80-430E-BE0A-71A290516A82}"/>
          </ac:spMkLst>
        </pc:spChg>
        <pc:spChg chg="add">
          <ac:chgData name="Katiana Murillo" userId="125160aedf99f730" providerId="LiveId" clId="{862552F3-7E5B-48D9-BAB1-99647039B121}" dt="2024-01-14T21:36:48.318" v="5334" actId="26606"/>
          <ac:spMkLst>
            <pc:docMk/>
            <pc:sldMk cId="982911029" sldId="281"/>
            <ac:spMk id="55" creationId="{A8908DB7-C3A6-4FCB-9820-CEE02B398C4A}"/>
          </ac:spMkLst>
        </pc:spChg>
        <pc:spChg chg="add">
          <ac:chgData name="Katiana Murillo" userId="125160aedf99f730" providerId="LiveId" clId="{862552F3-7E5B-48D9-BAB1-99647039B121}" dt="2024-01-14T21:36:48.318" v="5334" actId="26606"/>
          <ac:spMkLst>
            <pc:docMk/>
            <pc:sldMk cId="982911029" sldId="281"/>
            <ac:spMk id="56" creationId="{535742DD-1B16-4E9D-B715-0D74B4574A68}"/>
          </ac:spMkLst>
        </pc:spChg>
        <pc:grpChg chg="add del">
          <ac:chgData name="Katiana Murillo" userId="125160aedf99f730" providerId="LiveId" clId="{862552F3-7E5B-48D9-BAB1-99647039B121}" dt="2024-01-14T21:36:29.982" v="5329" actId="26606"/>
          <ac:grpSpMkLst>
            <pc:docMk/>
            <pc:sldMk cId="982911029" sldId="281"/>
            <ac:grpSpMk id="34" creationId="{93DB8501-F9F2-4ACD-B56A-9019CD5006D6}"/>
          </ac:grpSpMkLst>
        </pc:grpChg>
        <pc:picChg chg="del">
          <ac:chgData name="Katiana Murillo" userId="125160aedf99f730" providerId="LiveId" clId="{862552F3-7E5B-48D9-BAB1-99647039B121}" dt="2024-01-14T21:30:10.998" v="5317" actId="478"/>
          <ac:picMkLst>
            <pc:docMk/>
            <pc:sldMk cId="982911029" sldId="281"/>
            <ac:picMk id="5" creationId="{91D96B7A-6302-CF8B-9201-5D883212F67F}"/>
          </ac:picMkLst>
        </pc:picChg>
        <pc:picChg chg="add mod ord">
          <ac:chgData name="Katiana Murillo" userId="125160aedf99f730" providerId="LiveId" clId="{862552F3-7E5B-48D9-BAB1-99647039B121}" dt="2024-01-14T21:50:36.517" v="5821" actId="14100"/>
          <ac:picMkLst>
            <pc:docMk/>
            <pc:sldMk cId="982911029" sldId="281"/>
            <ac:picMk id="6" creationId="{73247048-E8A2-C9FE-D6D1-87320296331F}"/>
          </ac:picMkLst>
        </pc:picChg>
        <pc:picChg chg="add del">
          <ac:chgData name="Katiana Murillo" userId="125160aedf99f730" providerId="LiveId" clId="{862552F3-7E5B-48D9-BAB1-99647039B121}" dt="2024-01-14T21:36:48.303" v="5333" actId="26606"/>
          <ac:picMkLst>
            <pc:docMk/>
            <pc:sldMk cId="982911029" sldId="281"/>
            <ac:picMk id="49" creationId="{B0DAC8FB-A162-44E3-A606-C855A03A5B09}"/>
          </ac:picMkLst>
        </pc:picChg>
      </pc:sldChg>
      <pc:sldChg chg="addSp delSp modSp mod">
        <pc:chgData name="Katiana Murillo" userId="125160aedf99f730" providerId="LiveId" clId="{862552F3-7E5B-48D9-BAB1-99647039B121}" dt="2024-01-17T18:03:01.192" v="10833" actId="20577"/>
        <pc:sldMkLst>
          <pc:docMk/>
          <pc:sldMk cId="3526145458" sldId="282"/>
        </pc:sldMkLst>
        <pc:spChg chg="mod">
          <ac:chgData name="Katiana Murillo" userId="125160aedf99f730" providerId="LiveId" clId="{862552F3-7E5B-48D9-BAB1-99647039B121}" dt="2024-01-17T01:18:58.927" v="10498" actId="26606"/>
          <ac:spMkLst>
            <pc:docMk/>
            <pc:sldMk cId="3526145458" sldId="282"/>
            <ac:spMk id="3" creationId="{BA90CDF8-A373-4EE0-1A82-18D11A3D3661}"/>
          </ac:spMkLst>
        </pc:spChg>
        <pc:spChg chg="mod ord">
          <ac:chgData name="Katiana Murillo" userId="125160aedf99f730" providerId="LiveId" clId="{862552F3-7E5B-48D9-BAB1-99647039B121}" dt="2024-01-17T18:03:01.192" v="10833" actId="20577"/>
          <ac:spMkLst>
            <pc:docMk/>
            <pc:sldMk cId="3526145458" sldId="282"/>
            <ac:spMk id="4" creationId="{32630E34-F40F-7EC3-ABCC-F9F385FEA3B0}"/>
          </ac:spMkLst>
        </pc:spChg>
        <pc:spChg chg="del">
          <ac:chgData name="Katiana Murillo" userId="125160aedf99f730" providerId="LiveId" clId="{862552F3-7E5B-48D9-BAB1-99647039B121}" dt="2024-01-14T21:49:09.312" v="5819" actId="26606"/>
          <ac:spMkLst>
            <pc:docMk/>
            <pc:sldMk cId="3526145458" sldId="282"/>
            <ac:spMk id="10" creationId="{F13C74B1-5B17-4795-BED0-7140497B445A}"/>
          </ac:spMkLst>
        </pc:spChg>
        <pc:spChg chg="del">
          <ac:chgData name="Katiana Murillo" userId="125160aedf99f730" providerId="LiveId" clId="{862552F3-7E5B-48D9-BAB1-99647039B121}" dt="2024-01-14T21:49:09.312" v="5819" actId="26606"/>
          <ac:spMkLst>
            <pc:docMk/>
            <pc:sldMk cId="3526145458" sldId="282"/>
            <ac:spMk id="12" creationId="{D4974D33-8DC5-464E-8C6D-BE58F0669C17}"/>
          </ac:spMkLst>
        </pc:spChg>
        <pc:spChg chg="add del">
          <ac:chgData name="Katiana Murillo" userId="125160aedf99f730" providerId="LiveId" clId="{862552F3-7E5B-48D9-BAB1-99647039B121}" dt="2024-01-14T22:12:28.395" v="6157" actId="26606"/>
          <ac:spMkLst>
            <pc:docMk/>
            <pc:sldMk cId="3526145458" sldId="282"/>
            <ac:spMk id="17" creationId="{2C61293E-6EBE-43EF-A52C-9BEBFD7679D4}"/>
          </ac:spMkLst>
        </pc:spChg>
        <pc:spChg chg="add del">
          <ac:chgData name="Katiana Murillo" userId="125160aedf99f730" providerId="LiveId" clId="{862552F3-7E5B-48D9-BAB1-99647039B121}" dt="2024-01-14T22:12:28.395" v="6157" actId="26606"/>
          <ac:spMkLst>
            <pc:docMk/>
            <pc:sldMk cId="3526145458" sldId="282"/>
            <ac:spMk id="19" creationId="{21540236-BFD5-4A9D-8840-4703E7F76825}"/>
          </ac:spMkLst>
        </pc:spChg>
        <pc:spChg chg="add del">
          <ac:chgData name="Katiana Murillo" userId="125160aedf99f730" providerId="LiveId" clId="{862552F3-7E5B-48D9-BAB1-99647039B121}" dt="2024-01-14T22:12:11.883" v="6152" actId="26606"/>
          <ac:spMkLst>
            <pc:docMk/>
            <pc:sldMk cId="3526145458" sldId="282"/>
            <ac:spMk id="24" creationId="{A8908DB7-C3A6-4FCB-9820-CEE02B398C4A}"/>
          </ac:spMkLst>
        </pc:spChg>
        <pc:spChg chg="add del">
          <ac:chgData name="Katiana Murillo" userId="125160aedf99f730" providerId="LiveId" clId="{862552F3-7E5B-48D9-BAB1-99647039B121}" dt="2024-01-14T22:12:11.883" v="6152" actId="26606"/>
          <ac:spMkLst>
            <pc:docMk/>
            <pc:sldMk cId="3526145458" sldId="282"/>
            <ac:spMk id="26" creationId="{535742DD-1B16-4E9D-B715-0D74B4574A68}"/>
          </ac:spMkLst>
        </pc:spChg>
        <pc:spChg chg="add del">
          <ac:chgData name="Katiana Murillo" userId="125160aedf99f730" providerId="LiveId" clId="{862552F3-7E5B-48D9-BAB1-99647039B121}" dt="2024-01-14T22:12:21.035" v="6154" actId="26606"/>
          <ac:spMkLst>
            <pc:docMk/>
            <pc:sldMk cId="3526145458" sldId="282"/>
            <ac:spMk id="28" creationId="{0007FE00-9498-4706-B255-6437B0252C02}"/>
          </ac:spMkLst>
        </pc:spChg>
        <pc:spChg chg="add del">
          <ac:chgData name="Katiana Murillo" userId="125160aedf99f730" providerId="LiveId" clId="{862552F3-7E5B-48D9-BAB1-99647039B121}" dt="2024-01-14T22:12:21.035" v="6154" actId="26606"/>
          <ac:spMkLst>
            <pc:docMk/>
            <pc:sldMk cId="3526145458" sldId="282"/>
            <ac:spMk id="29" creationId="{2EB492CD-616E-47F8-933B-5E2D952A0593}"/>
          </ac:spMkLst>
        </pc:spChg>
        <pc:spChg chg="add del">
          <ac:chgData name="Katiana Murillo" userId="125160aedf99f730" providerId="LiveId" clId="{862552F3-7E5B-48D9-BAB1-99647039B121}" dt="2024-01-14T22:12:21.035" v="6154" actId="26606"/>
          <ac:spMkLst>
            <pc:docMk/>
            <pc:sldMk cId="3526145458" sldId="282"/>
            <ac:spMk id="30" creationId="{59383CF9-23B5-4335-9B21-1791C4CF1C75}"/>
          </ac:spMkLst>
        </pc:spChg>
        <pc:spChg chg="add del">
          <ac:chgData name="Katiana Murillo" userId="125160aedf99f730" providerId="LiveId" clId="{862552F3-7E5B-48D9-BAB1-99647039B121}" dt="2024-01-14T22:12:28.384" v="6156" actId="26606"/>
          <ac:spMkLst>
            <pc:docMk/>
            <pc:sldMk cId="3526145458" sldId="282"/>
            <ac:spMk id="32" creationId="{0B9EE3F3-89B7-43C3-8651-C4C96830993D}"/>
          </ac:spMkLst>
        </pc:spChg>
        <pc:spChg chg="add del">
          <ac:chgData name="Katiana Murillo" userId="125160aedf99f730" providerId="LiveId" clId="{862552F3-7E5B-48D9-BAB1-99647039B121}" dt="2024-01-14T22:12:28.384" v="6156" actId="26606"/>
          <ac:spMkLst>
            <pc:docMk/>
            <pc:sldMk cId="3526145458" sldId="282"/>
            <ac:spMk id="33" creationId="{33AE4636-AEEC-45D6-84D4-7AC2DA48ECF8}"/>
          </ac:spMkLst>
        </pc:spChg>
        <pc:spChg chg="add del">
          <ac:chgData name="Katiana Murillo" userId="125160aedf99f730" providerId="LiveId" clId="{862552F3-7E5B-48D9-BAB1-99647039B121}" dt="2024-01-14T22:12:28.384" v="6156" actId="26606"/>
          <ac:spMkLst>
            <pc:docMk/>
            <pc:sldMk cId="3526145458" sldId="282"/>
            <ac:spMk id="34" creationId="{8D9CE0F4-2EB2-4F1F-8AAC-DB3571D9FE10}"/>
          </ac:spMkLst>
        </pc:spChg>
        <pc:spChg chg="add del">
          <ac:chgData name="Katiana Murillo" userId="125160aedf99f730" providerId="LiveId" clId="{862552F3-7E5B-48D9-BAB1-99647039B121}" dt="2024-01-17T01:18:58.927" v="10498" actId="26606"/>
          <ac:spMkLst>
            <pc:docMk/>
            <pc:sldMk cId="3526145458" sldId="282"/>
            <ac:spMk id="42" creationId="{DBC6133C-0615-4CE4-9132-37E609A9BDFA}"/>
          </ac:spMkLst>
        </pc:spChg>
        <pc:spChg chg="add del">
          <ac:chgData name="Katiana Murillo" userId="125160aedf99f730" providerId="LiveId" clId="{862552F3-7E5B-48D9-BAB1-99647039B121}" dt="2024-01-17T01:18:58.927" v="10498" actId="26606"/>
          <ac:spMkLst>
            <pc:docMk/>
            <pc:sldMk cId="3526145458" sldId="282"/>
            <ac:spMk id="44" creationId="{169CC832-2974-4E8D-90ED-3E2941BA7336}"/>
          </ac:spMkLst>
        </pc:spChg>
        <pc:spChg chg="add del">
          <ac:chgData name="Katiana Murillo" userId="125160aedf99f730" providerId="LiveId" clId="{862552F3-7E5B-48D9-BAB1-99647039B121}" dt="2024-01-17T01:18:58.927" v="10498" actId="26606"/>
          <ac:spMkLst>
            <pc:docMk/>
            <pc:sldMk cId="3526145458" sldId="282"/>
            <ac:spMk id="46" creationId="{55222F96-971A-4F90-B841-6BAB416C7AC1}"/>
          </ac:spMkLst>
        </pc:spChg>
        <pc:spChg chg="add del">
          <ac:chgData name="Katiana Murillo" userId="125160aedf99f730" providerId="LiveId" clId="{862552F3-7E5B-48D9-BAB1-99647039B121}" dt="2024-01-17T01:18:58.927" v="10498" actId="26606"/>
          <ac:spMkLst>
            <pc:docMk/>
            <pc:sldMk cId="3526145458" sldId="282"/>
            <ac:spMk id="48" creationId="{08980754-6F4B-43C9-B9BE-127B6BED6586}"/>
          </ac:spMkLst>
        </pc:spChg>
        <pc:spChg chg="add del">
          <ac:chgData name="Katiana Murillo" userId="125160aedf99f730" providerId="LiveId" clId="{862552F3-7E5B-48D9-BAB1-99647039B121}" dt="2024-01-17T01:18:58.927" v="10498" actId="26606"/>
          <ac:spMkLst>
            <pc:docMk/>
            <pc:sldMk cId="3526145458" sldId="282"/>
            <ac:spMk id="50" creationId="{2C1BBA94-3F40-40AA-8BB9-E69E25E537C1}"/>
          </ac:spMkLst>
        </pc:spChg>
        <pc:spChg chg="add">
          <ac:chgData name="Katiana Murillo" userId="125160aedf99f730" providerId="LiveId" clId="{862552F3-7E5B-48D9-BAB1-99647039B121}" dt="2024-01-17T01:18:58.927" v="10498" actId="26606"/>
          <ac:spMkLst>
            <pc:docMk/>
            <pc:sldMk cId="3526145458" sldId="282"/>
            <ac:spMk id="55" creationId="{04812C46-200A-4DEB-A05E-3ED6C68C2387}"/>
          </ac:spMkLst>
        </pc:spChg>
        <pc:spChg chg="add">
          <ac:chgData name="Katiana Murillo" userId="125160aedf99f730" providerId="LiveId" clId="{862552F3-7E5B-48D9-BAB1-99647039B121}" dt="2024-01-17T01:18:58.927" v="10498" actId="26606"/>
          <ac:spMkLst>
            <pc:docMk/>
            <pc:sldMk cId="3526145458" sldId="282"/>
            <ac:spMk id="57" creationId="{D1EA859B-E555-4109-94F3-6700E046E008}"/>
          </ac:spMkLst>
        </pc:spChg>
        <pc:grpChg chg="add del">
          <ac:chgData name="Katiana Murillo" userId="125160aedf99f730" providerId="LiveId" clId="{862552F3-7E5B-48D9-BAB1-99647039B121}" dt="2024-01-14T22:23:44.622" v="7079" actId="26606"/>
          <ac:grpSpMkLst>
            <pc:docMk/>
            <pc:sldMk cId="3526145458" sldId="282"/>
            <ac:grpSpMk id="36" creationId="{1FD67D68-9B83-C338-8342-3348D8F22347}"/>
          </ac:grpSpMkLst>
        </pc:grpChg>
        <pc:picChg chg="del">
          <ac:chgData name="Katiana Murillo" userId="125160aedf99f730" providerId="LiveId" clId="{862552F3-7E5B-48D9-BAB1-99647039B121}" dt="2024-01-14T21:48:24.549" v="5815" actId="478"/>
          <ac:picMkLst>
            <pc:docMk/>
            <pc:sldMk cId="3526145458" sldId="282"/>
            <ac:picMk id="5" creationId="{0D5BD7E8-347E-6F19-DB58-0BB5E6661E2A}"/>
          </ac:picMkLst>
        </pc:picChg>
        <pc:picChg chg="add del mod">
          <ac:chgData name="Katiana Murillo" userId="125160aedf99f730" providerId="LiveId" clId="{862552F3-7E5B-48D9-BAB1-99647039B121}" dt="2024-01-14T22:11:48.873" v="6147" actId="478"/>
          <ac:picMkLst>
            <pc:docMk/>
            <pc:sldMk cId="3526145458" sldId="282"/>
            <ac:picMk id="6" creationId="{B965D922-CA3A-CFDB-B140-CFAA773F392E}"/>
          </ac:picMkLst>
        </pc:picChg>
        <pc:picChg chg="add mod ord">
          <ac:chgData name="Katiana Murillo" userId="125160aedf99f730" providerId="LiveId" clId="{862552F3-7E5B-48D9-BAB1-99647039B121}" dt="2024-01-17T01:18:58.927" v="10498" actId="26606"/>
          <ac:picMkLst>
            <pc:docMk/>
            <pc:sldMk cId="3526145458" sldId="282"/>
            <ac:picMk id="8" creationId="{B33F53F3-3E90-AB4B-5225-EE872C621665}"/>
          </ac:picMkLst>
        </pc:picChg>
      </pc:sldChg>
      <pc:sldChg chg="addSp delSp modSp mod">
        <pc:chgData name="Katiana Murillo" userId="125160aedf99f730" providerId="LiveId" clId="{862552F3-7E5B-48D9-BAB1-99647039B121}" dt="2024-01-15T01:50:44.639" v="9028" actId="27636"/>
        <pc:sldMkLst>
          <pc:docMk/>
          <pc:sldMk cId="2693304240" sldId="283"/>
        </pc:sldMkLst>
        <pc:spChg chg="mod">
          <ac:chgData name="Katiana Murillo" userId="125160aedf99f730" providerId="LiveId" clId="{862552F3-7E5B-48D9-BAB1-99647039B121}" dt="2024-01-15T01:49:40.003" v="8997" actId="26606"/>
          <ac:spMkLst>
            <pc:docMk/>
            <pc:sldMk cId="2693304240" sldId="283"/>
            <ac:spMk id="3" creationId="{D6B8B515-107C-3A10-22BE-4AC94B015E64}"/>
          </ac:spMkLst>
        </pc:spChg>
        <pc:spChg chg="mod ord">
          <ac:chgData name="Katiana Murillo" userId="125160aedf99f730" providerId="LiveId" clId="{862552F3-7E5B-48D9-BAB1-99647039B121}" dt="2024-01-15T01:50:44.639" v="9028" actId="27636"/>
          <ac:spMkLst>
            <pc:docMk/>
            <pc:sldMk cId="2693304240" sldId="283"/>
            <ac:spMk id="4" creationId="{7E43DFCB-445B-C90F-BEA6-7DC155C348F2}"/>
          </ac:spMkLst>
        </pc:spChg>
        <pc:spChg chg="add del">
          <ac:chgData name="Katiana Murillo" userId="125160aedf99f730" providerId="LiveId" clId="{862552F3-7E5B-48D9-BAB1-99647039B121}" dt="2024-01-15T01:49:40.003" v="8997" actId="26606"/>
          <ac:spMkLst>
            <pc:docMk/>
            <pc:sldMk cId="2693304240" sldId="283"/>
            <ac:spMk id="19" creationId="{04812C46-200A-4DEB-A05E-3ED6C68C2387}"/>
          </ac:spMkLst>
        </pc:spChg>
        <pc:spChg chg="add del">
          <ac:chgData name="Katiana Murillo" userId="125160aedf99f730" providerId="LiveId" clId="{862552F3-7E5B-48D9-BAB1-99647039B121}" dt="2024-01-15T01:49:40.003" v="8997" actId="26606"/>
          <ac:spMkLst>
            <pc:docMk/>
            <pc:sldMk cId="2693304240" sldId="283"/>
            <ac:spMk id="20" creationId="{D1EA859B-E555-4109-94F3-6700E046E008}"/>
          </ac:spMkLst>
        </pc:spChg>
        <pc:spChg chg="add del">
          <ac:chgData name="Katiana Murillo" userId="125160aedf99f730" providerId="LiveId" clId="{862552F3-7E5B-48D9-BAB1-99647039B121}" dt="2024-01-15T01:49:19.711" v="8990" actId="26606"/>
          <ac:spMkLst>
            <pc:docMk/>
            <pc:sldMk cId="2693304240" sldId="283"/>
            <ac:spMk id="25" creationId="{058A14AF-9FB5-4CC7-BA35-E8E85D3EDF0E}"/>
          </ac:spMkLst>
        </pc:spChg>
        <pc:spChg chg="add del">
          <ac:chgData name="Katiana Murillo" userId="125160aedf99f730" providerId="LiveId" clId="{862552F3-7E5B-48D9-BAB1-99647039B121}" dt="2024-01-15T01:49:19.711" v="8990" actId="26606"/>
          <ac:spMkLst>
            <pc:docMk/>
            <pc:sldMk cId="2693304240" sldId="283"/>
            <ac:spMk id="27" creationId="{3A9A4357-BD1D-4622-A4FE-766E6AB8DE84}"/>
          </ac:spMkLst>
        </pc:spChg>
        <pc:spChg chg="add del">
          <ac:chgData name="Katiana Murillo" userId="125160aedf99f730" providerId="LiveId" clId="{862552F3-7E5B-48D9-BAB1-99647039B121}" dt="2024-01-15T01:49:19.711" v="8990" actId="26606"/>
          <ac:spMkLst>
            <pc:docMk/>
            <pc:sldMk cId="2693304240" sldId="283"/>
            <ac:spMk id="29" creationId="{E659831F-0D9A-4C63-9EBB-8435B85A440F}"/>
          </ac:spMkLst>
        </pc:spChg>
        <pc:spChg chg="add del">
          <ac:chgData name="Katiana Murillo" userId="125160aedf99f730" providerId="LiveId" clId="{862552F3-7E5B-48D9-BAB1-99647039B121}" dt="2024-01-15T01:49:19.711" v="8990" actId="26606"/>
          <ac:spMkLst>
            <pc:docMk/>
            <pc:sldMk cId="2693304240" sldId="283"/>
            <ac:spMk id="31" creationId="{E6995CE5-F890-4ABA-82A2-26507CE8D2A3}"/>
          </ac:spMkLst>
        </pc:spChg>
        <pc:spChg chg="add del">
          <ac:chgData name="Katiana Murillo" userId="125160aedf99f730" providerId="LiveId" clId="{862552F3-7E5B-48D9-BAB1-99647039B121}" dt="2024-01-15T01:49:32.637" v="8992" actId="26606"/>
          <ac:spMkLst>
            <pc:docMk/>
            <pc:sldMk cId="2693304240" sldId="283"/>
            <ac:spMk id="33" creationId="{2596F992-698C-48C0-9D89-70DA4CE927EF}"/>
          </ac:spMkLst>
        </pc:spChg>
        <pc:spChg chg="add del">
          <ac:chgData name="Katiana Murillo" userId="125160aedf99f730" providerId="LiveId" clId="{862552F3-7E5B-48D9-BAB1-99647039B121}" dt="2024-01-15T01:49:32.637" v="8992" actId="26606"/>
          <ac:spMkLst>
            <pc:docMk/>
            <pc:sldMk cId="2693304240" sldId="283"/>
            <ac:spMk id="34" creationId="{E7BFF8DC-0AE7-4AD2-9B28-2E5F26D62C30}"/>
          </ac:spMkLst>
        </pc:spChg>
        <pc:spChg chg="add del">
          <ac:chgData name="Katiana Murillo" userId="125160aedf99f730" providerId="LiveId" clId="{862552F3-7E5B-48D9-BAB1-99647039B121}" dt="2024-01-15T01:49:32.637" v="8992" actId="26606"/>
          <ac:spMkLst>
            <pc:docMk/>
            <pc:sldMk cId="2693304240" sldId="283"/>
            <ac:spMk id="35" creationId="{7E0162AD-C6E5-4BF8-A453-76ADB36877D3}"/>
          </ac:spMkLst>
        </pc:spChg>
        <pc:spChg chg="add del">
          <ac:chgData name="Katiana Murillo" userId="125160aedf99f730" providerId="LiveId" clId="{862552F3-7E5B-48D9-BAB1-99647039B121}" dt="2024-01-15T01:49:34.990" v="8994" actId="26606"/>
          <ac:spMkLst>
            <pc:docMk/>
            <pc:sldMk cId="2693304240" sldId="283"/>
            <ac:spMk id="37" creationId="{2C9A9DA9-7DC8-488B-A882-123947B0F3D9}"/>
          </ac:spMkLst>
        </pc:spChg>
        <pc:spChg chg="add del">
          <ac:chgData name="Katiana Murillo" userId="125160aedf99f730" providerId="LiveId" clId="{862552F3-7E5B-48D9-BAB1-99647039B121}" dt="2024-01-15T01:49:34.990" v="8994" actId="26606"/>
          <ac:spMkLst>
            <pc:docMk/>
            <pc:sldMk cId="2693304240" sldId="283"/>
            <ac:spMk id="38" creationId="{57F6BDD4-E066-4008-8011-6CC31AEB4556}"/>
          </ac:spMkLst>
        </pc:spChg>
        <pc:spChg chg="add del">
          <ac:chgData name="Katiana Murillo" userId="125160aedf99f730" providerId="LiveId" clId="{862552F3-7E5B-48D9-BAB1-99647039B121}" dt="2024-01-15T01:49:34.990" v="8994" actId="26606"/>
          <ac:spMkLst>
            <pc:docMk/>
            <pc:sldMk cId="2693304240" sldId="283"/>
            <ac:spMk id="39" creationId="{2711A8FB-68FC-45FC-B01E-38F809E2D439}"/>
          </ac:spMkLst>
        </pc:spChg>
        <pc:spChg chg="add del">
          <ac:chgData name="Katiana Murillo" userId="125160aedf99f730" providerId="LiveId" clId="{862552F3-7E5B-48D9-BAB1-99647039B121}" dt="2024-01-15T01:49:34.990" v="8994" actId="26606"/>
          <ac:spMkLst>
            <pc:docMk/>
            <pc:sldMk cId="2693304240" sldId="283"/>
            <ac:spMk id="40" creationId="{2A865FE3-5FC9-4049-87CF-30019C46C0F5}"/>
          </ac:spMkLst>
        </pc:spChg>
        <pc:spChg chg="add del">
          <ac:chgData name="Katiana Murillo" userId="125160aedf99f730" providerId="LiveId" clId="{862552F3-7E5B-48D9-BAB1-99647039B121}" dt="2024-01-15T01:49:39.984" v="8996" actId="26606"/>
          <ac:spMkLst>
            <pc:docMk/>
            <pc:sldMk cId="2693304240" sldId="283"/>
            <ac:spMk id="42" creationId="{2596F992-698C-48C0-9D89-70DA4CE927EF}"/>
          </ac:spMkLst>
        </pc:spChg>
        <pc:spChg chg="add del">
          <ac:chgData name="Katiana Murillo" userId="125160aedf99f730" providerId="LiveId" clId="{862552F3-7E5B-48D9-BAB1-99647039B121}" dt="2024-01-15T01:49:39.984" v="8996" actId="26606"/>
          <ac:spMkLst>
            <pc:docMk/>
            <pc:sldMk cId="2693304240" sldId="283"/>
            <ac:spMk id="43" creationId="{E7BFF8DC-0AE7-4AD2-9B28-2E5F26D62C30}"/>
          </ac:spMkLst>
        </pc:spChg>
        <pc:spChg chg="add del">
          <ac:chgData name="Katiana Murillo" userId="125160aedf99f730" providerId="LiveId" clId="{862552F3-7E5B-48D9-BAB1-99647039B121}" dt="2024-01-15T01:49:39.984" v="8996" actId="26606"/>
          <ac:spMkLst>
            <pc:docMk/>
            <pc:sldMk cId="2693304240" sldId="283"/>
            <ac:spMk id="44" creationId="{7E0162AD-C6E5-4BF8-A453-76ADB36877D3}"/>
          </ac:spMkLst>
        </pc:spChg>
        <pc:spChg chg="add">
          <ac:chgData name="Katiana Murillo" userId="125160aedf99f730" providerId="LiveId" clId="{862552F3-7E5B-48D9-BAB1-99647039B121}" dt="2024-01-15T01:49:40.003" v="8997" actId="26606"/>
          <ac:spMkLst>
            <pc:docMk/>
            <pc:sldMk cId="2693304240" sldId="283"/>
            <ac:spMk id="46" creationId="{3BA513B0-82FF-4F41-8178-885375D1CFB5}"/>
          </ac:spMkLst>
        </pc:spChg>
        <pc:grpChg chg="add">
          <ac:chgData name="Katiana Murillo" userId="125160aedf99f730" providerId="LiveId" clId="{862552F3-7E5B-48D9-BAB1-99647039B121}" dt="2024-01-15T01:49:40.003" v="8997" actId="26606"/>
          <ac:grpSpMkLst>
            <pc:docMk/>
            <pc:sldMk cId="2693304240" sldId="283"/>
            <ac:grpSpMk id="47" creationId="{93DB8501-F9F2-4ACD-B56A-9019CD5006D6}"/>
          </ac:grpSpMkLst>
        </pc:grpChg>
        <pc:picChg chg="del">
          <ac:chgData name="Katiana Murillo" userId="125160aedf99f730" providerId="LiveId" clId="{862552F3-7E5B-48D9-BAB1-99647039B121}" dt="2024-01-15T01:48:21.221" v="8983" actId="478"/>
          <ac:picMkLst>
            <pc:docMk/>
            <pc:sldMk cId="2693304240" sldId="283"/>
            <ac:picMk id="5" creationId="{202D0B02-84BB-8428-5AAB-DFEF7E2DC696}"/>
          </ac:picMkLst>
        </pc:picChg>
        <pc:picChg chg="add del">
          <ac:chgData name="Katiana Murillo" userId="125160aedf99f730" providerId="LiveId" clId="{862552F3-7E5B-48D9-BAB1-99647039B121}" dt="2024-01-15T01:48:32.238" v="8985" actId="478"/>
          <ac:picMkLst>
            <pc:docMk/>
            <pc:sldMk cId="2693304240" sldId="283"/>
            <ac:picMk id="6" creationId="{0C289F72-94F9-97AA-3662-EC3C96350276}"/>
          </ac:picMkLst>
        </pc:picChg>
        <pc:picChg chg="add mod ord">
          <ac:chgData name="Katiana Murillo" userId="125160aedf99f730" providerId="LiveId" clId="{862552F3-7E5B-48D9-BAB1-99647039B121}" dt="2024-01-15T01:49:40.003" v="8997" actId="26606"/>
          <ac:picMkLst>
            <pc:docMk/>
            <pc:sldMk cId="2693304240" sldId="283"/>
            <ac:picMk id="8" creationId="{A48DB688-D0EC-AB97-5666-1C9A490C4993}"/>
          </ac:picMkLst>
        </pc:picChg>
      </pc:sldChg>
      <pc:sldChg chg="addSp delSp modSp mod addAnim delAnim">
        <pc:chgData name="Katiana Murillo" userId="125160aedf99f730" providerId="LiveId" clId="{862552F3-7E5B-48D9-BAB1-99647039B121}" dt="2024-01-17T01:20:54.945" v="10518" actId="26606"/>
        <pc:sldMkLst>
          <pc:docMk/>
          <pc:sldMk cId="912318078" sldId="284"/>
        </pc:sldMkLst>
        <pc:spChg chg="mod">
          <ac:chgData name="Katiana Murillo" userId="125160aedf99f730" providerId="LiveId" clId="{862552F3-7E5B-48D9-BAB1-99647039B121}" dt="2024-01-17T01:20:54.945" v="10518" actId="26606"/>
          <ac:spMkLst>
            <pc:docMk/>
            <pc:sldMk cId="912318078" sldId="284"/>
            <ac:spMk id="3" creationId="{C3221C0A-FC88-D5A1-8367-A7A1335B586F}"/>
          </ac:spMkLst>
        </pc:spChg>
        <pc:spChg chg="mod ord">
          <ac:chgData name="Katiana Murillo" userId="125160aedf99f730" providerId="LiveId" clId="{862552F3-7E5B-48D9-BAB1-99647039B121}" dt="2024-01-17T01:20:54.945" v="10518" actId="26606"/>
          <ac:spMkLst>
            <pc:docMk/>
            <pc:sldMk cId="912318078" sldId="284"/>
            <ac:spMk id="4" creationId="{F11F7D17-3B85-280E-5541-9F633446646C}"/>
          </ac:spMkLst>
        </pc:spChg>
        <pc:spChg chg="add del">
          <ac:chgData name="Katiana Murillo" userId="125160aedf99f730" providerId="LiveId" clId="{862552F3-7E5B-48D9-BAB1-99647039B121}" dt="2024-01-17T01:20:54.945" v="10518" actId="26606"/>
          <ac:spMkLst>
            <pc:docMk/>
            <pc:sldMk cId="912318078" sldId="284"/>
            <ac:spMk id="11" creationId="{A8384FB5-9ADC-4DDC-881B-597D56F5B15D}"/>
          </ac:spMkLst>
        </pc:spChg>
        <pc:spChg chg="add del">
          <ac:chgData name="Katiana Murillo" userId="125160aedf99f730" providerId="LiveId" clId="{862552F3-7E5B-48D9-BAB1-99647039B121}" dt="2024-01-17T01:20:54.945" v="10518" actId="26606"/>
          <ac:spMkLst>
            <pc:docMk/>
            <pc:sldMk cId="912318078" sldId="284"/>
            <ac:spMk id="13" creationId="{91E5A9A7-95C6-4F4F-B00E-C82E07FE62EF}"/>
          </ac:spMkLst>
        </pc:spChg>
        <pc:spChg chg="add del">
          <ac:chgData name="Katiana Murillo" userId="125160aedf99f730" providerId="LiveId" clId="{862552F3-7E5B-48D9-BAB1-99647039B121}" dt="2024-01-17T01:20:54.945" v="10518" actId="26606"/>
          <ac:spMkLst>
            <pc:docMk/>
            <pc:sldMk cId="912318078" sldId="284"/>
            <ac:spMk id="15" creationId="{D07DD2DE-F619-49DD-B5E7-03A290FF4ED1}"/>
          </ac:spMkLst>
        </pc:spChg>
        <pc:spChg chg="add del">
          <ac:chgData name="Katiana Murillo" userId="125160aedf99f730" providerId="LiveId" clId="{862552F3-7E5B-48D9-BAB1-99647039B121}" dt="2024-01-17T01:20:54.945" v="10518" actId="26606"/>
          <ac:spMkLst>
            <pc:docMk/>
            <pc:sldMk cId="912318078" sldId="284"/>
            <ac:spMk id="17" creationId="{85149191-5F60-4A28-AAFF-039F96B0F3EC}"/>
          </ac:spMkLst>
        </pc:spChg>
        <pc:spChg chg="add del">
          <ac:chgData name="Katiana Murillo" userId="125160aedf99f730" providerId="LiveId" clId="{862552F3-7E5B-48D9-BAB1-99647039B121}" dt="2024-01-17T01:20:54.945" v="10518" actId="26606"/>
          <ac:spMkLst>
            <pc:docMk/>
            <pc:sldMk cId="912318078" sldId="284"/>
            <ac:spMk id="19" creationId="{F8260ED5-17F7-4158-B241-D51DD4CF1B7E}"/>
          </ac:spMkLst>
        </pc:spChg>
        <pc:spChg chg="add del">
          <ac:chgData name="Katiana Murillo" userId="125160aedf99f730" providerId="LiveId" clId="{862552F3-7E5B-48D9-BAB1-99647039B121}" dt="2024-01-17T01:19:54.563" v="10500" actId="26606"/>
          <ac:spMkLst>
            <pc:docMk/>
            <pc:sldMk cId="912318078" sldId="284"/>
            <ac:spMk id="24" creationId="{9B7AD9F6-8CE7-4299-8FC6-328F4DCD3FF9}"/>
          </ac:spMkLst>
        </pc:spChg>
        <pc:spChg chg="add del">
          <ac:chgData name="Katiana Murillo" userId="125160aedf99f730" providerId="LiveId" clId="{862552F3-7E5B-48D9-BAB1-99647039B121}" dt="2024-01-17T01:19:54.563" v="10500" actId="26606"/>
          <ac:spMkLst>
            <pc:docMk/>
            <pc:sldMk cId="912318078" sldId="284"/>
            <ac:spMk id="26" creationId="{F49775AF-8896-43EE-92C6-83497D6DC56F}"/>
          </ac:spMkLst>
        </pc:spChg>
        <pc:spChg chg="add del">
          <ac:chgData name="Katiana Murillo" userId="125160aedf99f730" providerId="LiveId" clId="{862552F3-7E5B-48D9-BAB1-99647039B121}" dt="2024-01-17T01:20:19.522" v="10508" actId="26606"/>
          <ac:spMkLst>
            <pc:docMk/>
            <pc:sldMk cId="912318078" sldId="284"/>
            <ac:spMk id="30" creationId="{04357C93-F0CB-4A1C-8F77-4E9063789819}"/>
          </ac:spMkLst>
        </pc:spChg>
        <pc:spChg chg="add del">
          <ac:chgData name="Katiana Murillo" userId="125160aedf99f730" providerId="LiveId" clId="{862552F3-7E5B-48D9-BAB1-99647039B121}" dt="2024-01-17T01:20:09.582" v="10506" actId="26606"/>
          <ac:spMkLst>
            <pc:docMk/>
            <pc:sldMk cId="912318078" sldId="284"/>
            <ac:spMk id="33" creationId="{ECC07320-C2CA-4E29-8481-9D9E143C7788}"/>
          </ac:spMkLst>
        </pc:spChg>
        <pc:spChg chg="add del">
          <ac:chgData name="Katiana Murillo" userId="125160aedf99f730" providerId="LiveId" clId="{862552F3-7E5B-48D9-BAB1-99647039B121}" dt="2024-01-17T01:20:19.522" v="10508" actId="26606"/>
          <ac:spMkLst>
            <pc:docMk/>
            <pc:sldMk cId="912318078" sldId="284"/>
            <ac:spMk id="35" creationId="{9180DE06-7362-4888-AADA-7AADD57AC49D}"/>
          </ac:spMkLst>
        </pc:spChg>
        <pc:spChg chg="add del">
          <ac:chgData name="Katiana Murillo" userId="125160aedf99f730" providerId="LiveId" clId="{862552F3-7E5B-48D9-BAB1-99647039B121}" dt="2024-01-17T01:20:34.456" v="10511" actId="26606"/>
          <ac:spMkLst>
            <pc:docMk/>
            <pc:sldMk cId="912318078" sldId="284"/>
            <ac:spMk id="39" creationId="{04812C46-200A-4DEB-A05E-3ED6C68C2387}"/>
          </ac:spMkLst>
        </pc:spChg>
        <pc:spChg chg="add del">
          <ac:chgData name="Katiana Murillo" userId="125160aedf99f730" providerId="LiveId" clId="{862552F3-7E5B-48D9-BAB1-99647039B121}" dt="2024-01-17T01:20:54.931" v="10517" actId="26606"/>
          <ac:spMkLst>
            <pc:docMk/>
            <pc:sldMk cId="912318078" sldId="284"/>
            <ac:spMk id="46" creationId="{ECC07320-C2CA-4E29-8481-9D9E143C7788}"/>
          </ac:spMkLst>
        </pc:spChg>
        <pc:spChg chg="add">
          <ac:chgData name="Katiana Murillo" userId="125160aedf99f730" providerId="LiveId" clId="{862552F3-7E5B-48D9-BAB1-99647039B121}" dt="2024-01-17T01:20:54.945" v="10518" actId="26606"/>
          <ac:spMkLst>
            <pc:docMk/>
            <pc:sldMk cId="912318078" sldId="284"/>
            <ac:spMk id="48" creationId="{3C54F4CE-85F0-46ED-80DA-9518C9251AD1}"/>
          </ac:spMkLst>
        </pc:spChg>
        <pc:spChg chg="add">
          <ac:chgData name="Katiana Murillo" userId="125160aedf99f730" providerId="LiveId" clId="{862552F3-7E5B-48D9-BAB1-99647039B121}" dt="2024-01-17T01:20:54.945" v="10518" actId="26606"/>
          <ac:spMkLst>
            <pc:docMk/>
            <pc:sldMk cId="912318078" sldId="284"/>
            <ac:spMk id="49" creationId="{DADD1FCA-8ACB-4958-81DD-4CDD6D3E1921}"/>
          </ac:spMkLst>
        </pc:spChg>
        <pc:grpChg chg="add del">
          <ac:chgData name="Katiana Murillo" userId="125160aedf99f730" providerId="LiveId" clId="{862552F3-7E5B-48D9-BAB1-99647039B121}" dt="2024-01-17T01:19:58.991" v="10502" actId="26606"/>
          <ac:grpSpMkLst>
            <pc:docMk/>
            <pc:sldMk cId="912318078" sldId="284"/>
            <ac:grpSpMk id="28" creationId="{6258F736-B256-8039-9DC6-F4E49A5C5AD5}"/>
          </ac:grpSpMkLst>
        </pc:grpChg>
        <pc:grpChg chg="add del">
          <ac:chgData name="Katiana Murillo" userId="125160aedf99f730" providerId="LiveId" clId="{862552F3-7E5B-48D9-BAB1-99647039B121}" dt="2024-01-17T01:20:19.522" v="10508" actId="26606"/>
          <ac:grpSpMkLst>
            <pc:docMk/>
            <pc:sldMk cId="912318078" sldId="284"/>
            <ac:grpSpMk id="36" creationId="{3AF6A671-C637-4547-85F4-51B6D1881399}"/>
          </ac:grpSpMkLst>
        </pc:grpChg>
        <pc:grpChg chg="add del">
          <ac:chgData name="Katiana Murillo" userId="125160aedf99f730" providerId="LiveId" clId="{862552F3-7E5B-48D9-BAB1-99647039B121}" dt="2024-01-17T01:20:37.034" v="10513" actId="26606"/>
          <ac:grpSpMkLst>
            <pc:docMk/>
            <pc:sldMk cId="912318078" sldId="284"/>
            <ac:grpSpMk id="41" creationId="{6258F736-B256-8039-9DC6-F4E49A5C5AD5}"/>
          </ac:grpSpMkLst>
        </pc:grpChg>
        <pc:picChg chg="del">
          <ac:chgData name="Katiana Murillo" userId="125160aedf99f730" providerId="LiveId" clId="{862552F3-7E5B-48D9-BAB1-99647039B121}" dt="2024-01-15T01:51:41.819" v="9128" actId="478"/>
          <ac:picMkLst>
            <pc:docMk/>
            <pc:sldMk cId="912318078" sldId="284"/>
            <ac:picMk id="5" creationId="{BAFDA936-3565-5398-2EA7-5D3DC8A19033}"/>
          </ac:picMkLst>
        </pc:picChg>
        <pc:picChg chg="add mod">
          <ac:chgData name="Katiana Murillo" userId="125160aedf99f730" providerId="LiveId" clId="{862552F3-7E5B-48D9-BAB1-99647039B121}" dt="2024-01-17T01:20:54.945" v="10518" actId="26606"/>
          <ac:picMkLst>
            <pc:docMk/>
            <pc:sldMk cId="912318078" sldId="284"/>
            <ac:picMk id="6" creationId="{070E929C-7977-51CE-AC63-B97377D5A295}"/>
          </ac:picMkLst>
        </pc:picChg>
        <pc:cxnChg chg="add del">
          <ac:chgData name="Katiana Murillo" userId="125160aedf99f730" providerId="LiveId" clId="{862552F3-7E5B-48D9-BAB1-99647039B121}" dt="2024-01-17T01:20:02.276" v="10504" actId="26606"/>
          <ac:cxnSpMkLst>
            <pc:docMk/>
            <pc:sldMk cId="912318078" sldId="284"/>
            <ac:cxnSpMk id="31" creationId="{249EDD1B-F94D-B4E6-ACAA-566B9A26FDE3}"/>
          </ac:cxnSpMkLst>
        </pc:cxnChg>
        <pc:cxnChg chg="add del">
          <ac:chgData name="Katiana Murillo" userId="125160aedf99f730" providerId="LiveId" clId="{862552F3-7E5B-48D9-BAB1-99647039B121}" dt="2024-01-17T01:20:44.552" v="10515" actId="26606"/>
          <ac:cxnSpMkLst>
            <pc:docMk/>
            <pc:sldMk cId="912318078" sldId="284"/>
            <ac:cxnSpMk id="44" creationId="{249EDD1B-F94D-B4E6-ACAA-566B9A26FDE3}"/>
          </ac:cxnSpMkLst>
        </pc:cxnChg>
      </pc:sldChg>
      <pc:sldChg chg="addSp delSp modSp mod">
        <pc:chgData name="Katiana Murillo" userId="125160aedf99f730" providerId="LiveId" clId="{862552F3-7E5B-48D9-BAB1-99647039B121}" dt="2024-01-17T01:10:35.695" v="10450" actId="26606"/>
        <pc:sldMkLst>
          <pc:docMk/>
          <pc:sldMk cId="3913045594" sldId="285"/>
        </pc:sldMkLst>
        <pc:spChg chg="mod">
          <ac:chgData name="Katiana Murillo" userId="125160aedf99f730" providerId="LiveId" clId="{862552F3-7E5B-48D9-BAB1-99647039B121}" dt="2024-01-17T01:10:35.695" v="10450" actId="26606"/>
          <ac:spMkLst>
            <pc:docMk/>
            <pc:sldMk cId="3913045594" sldId="285"/>
            <ac:spMk id="3" creationId="{CA77EAAD-0481-7601-8B02-5F0A35CAC418}"/>
          </ac:spMkLst>
        </pc:spChg>
        <pc:spChg chg="mod ord">
          <ac:chgData name="Katiana Murillo" userId="125160aedf99f730" providerId="LiveId" clId="{862552F3-7E5B-48D9-BAB1-99647039B121}" dt="2024-01-17T01:10:35.695" v="10450" actId="26606"/>
          <ac:spMkLst>
            <pc:docMk/>
            <pc:sldMk cId="3913045594" sldId="285"/>
            <ac:spMk id="4" creationId="{989AA465-88AB-C688-F77C-4F89462E3298}"/>
          </ac:spMkLst>
        </pc:spChg>
        <pc:spChg chg="add del">
          <ac:chgData name="Katiana Murillo" userId="125160aedf99f730" providerId="LiveId" clId="{862552F3-7E5B-48D9-BAB1-99647039B121}" dt="2024-01-15T02:23:52.833" v="9676" actId="26606"/>
          <ac:spMkLst>
            <pc:docMk/>
            <pc:sldMk cId="3913045594" sldId="285"/>
            <ac:spMk id="10" creationId="{F13C74B1-5B17-4795-BED0-7140497B445A}"/>
          </ac:spMkLst>
        </pc:spChg>
        <pc:spChg chg="add del">
          <ac:chgData name="Katiana Murillo" userId="125160aedf99f730" providerId="LiveId" clId="{862552F3-7E5B-48D9-BAB1-99647039B121}" dt="2024-01-15T02:23:52.833" v="9676" actId="26606"/>
          <ac:spMkLst>
            <pc:docMk/>
            <pc:sldMk cId="3913045594" sldId="285"/>
            <ac:spMk id="12" creationId="{D4974D33-8DC5-464E-8C6D-BE58F0669C17}"/>
          </ac:spMkLst>
        </pc:spChg>
        <pc:spChg chg="add del">
          <ac:chgData name="Katiana Murillo" userId="125160aedf99f730" providerId="LiveId" clId="{862552F3-7E5B-48D9-BAB1-99647039B121}" dt="2024-01-15T02:23:43.676" v="9671" actId="26606"/>
          <ac:spMkLst>
            <pc:docMk/>
            <pc:sldMk cId="3913045594" sldId="285"/>
            <ac:spMk id="14" creationId="{3BA513B0-82FF-4F41-8178-885375D1CFB5}"/>
          </ac:spMkLst>
        </pc:spChg>
        <pc:spChg chg="add del">
          <ac:chgData name="Katiana Murillo" userId="125160aedf99f730" providerId="LiveId" clId="{862552F3-7E5B-48D9-BAB1-99647039B121}" dt="2024-01-15T02:23:34.795" v="9665" actId="26606"/>
          <ac:spMkLst>
            <pc:docMk/>
            <pc:sldMk cId="3913045594" sldId="285"/>
            <ac:spMk id="17" creationId="{3BA513B0-82FF-4F41-8178-885375D1CFB5}"/>
          </ac:spMkLst>
        </pc:spChg>
        <pc:spChg chg="add del">
          <ac:chgData name="Katiana Murillo" userId="125160aedf99f730" providerId="LiveId" clId="{862552F3-7E5B-48D9-BAB1-99647039B121}" dt="2024-01-17T01:10:35.695" v="10450" actId="26606"/>
          <ac:spMkLst>
            <pc:docMk/>
            <pc:sldMk cId="3913045594" sldId="285"/>
            <ac:spMk id="21" creationId="{55222F96-971A-4F90-B841-6BAB416C7AC1}"/>
          </ac:spMkLst>
        </pc:spChg>
        <pc:spChg chg="add del">
          <ac:chgData name="Katiana Murillo" userId="125160aedf99f730" providerId="LiveId" clId="{862552F3-7E5B-48D9-BAB1-99647039B121}" dt="2024-01-17T01:10:35.695" v="10450" actId="26606"/>
          <ac:spMkLst>
            <pc:docMk/>
            <pc:sldMk cId="3913045594" sldId="285"/>
            <ac:spMk id="23" creationId="{08980754-6F4B-43C9-B9BE-127B6BED6586}"/>
          </ac:spMkLst>
        </pc:spChg>
        <pc:spChg chg="add del">
          <ac:chgData name="Katiana Murillo" userId="125160aedf99f730" providerId="LiveId" clId="{862552F3-7E5B-48D9-BAB1-99647039B121}" dt="2024-01-15T02:23:37.179" v="9667" actId="26606"/>
          <ac:spMkLst>
            <pc:docMk/>
            <pc:sldMk cId="3913045594" sldId="285"/>
            <ac:spMk id="25" creationId="{A8908DB7-C3A6-4FCB-9820-CEE02B398C4A}"/>
          </ac:spMkLst>
        </pc:spChg>
        <pc:spChg chg="add del">
          <ac:chgData name="Katiana Murillo" userId="125160aedf99f730" providerId="LiveId" clId="{862552F3-7E5B-48D9-BAB1-99647039B121}" dt="2024-01-15T02:23:37.179" v="9667" actId="26606"/>
          <ac:spMkLst>
            <pc:docMk/>
            <pc:sldMk cId="3913045594" sldId="285"/>
            <ac:spMk id="26" creationId="{535742DD-1B16-4E9D-B715-0D74B4574A68}"/>
          </ac:spMkLst>
        </pc:spChg>
        <pc:spChg chg="add del">
          <ac:chgData name="Katiana Murillo" userId="125160aedf99f730" providerId="LiveId" clId="{862552F3-7E5B-48D9-BAB1-99647039B121}" dt="2024-01-15T02:23:48.902" v="9673" actId="26606"/>
          <ac:spMkLst>
            <pc:docMk/>
            <pc:sldMk cId="3913045594" sldId="285"/>
            <ac:spMk id="27" creationId="{B1595A09-E336-4D1B-9B3A-06A2287A54E2}"/>
          </ac:spMkLst>
        </pc:spChg>
        <pc:spChg chg="add del">
          <ac:chgData name="Katiana Murillo" userId="125160aedf99f730" providerId="LiveId" clId="{862552F3-7E5B-48D9-BAB1-99647039B121}" dt="2024-01-15T02:23:48.902" v="9673" actId="26606"/>
          <ac:spMkLst>
            <pc:docMk/>
            <pc:sldMk cId="3913045594" sldId="285"/>
            <ac:spMk id="28" creationId="{3540989C-C7B8-473B-BF87-6F2DA6A90006}"/>
          </ac:spMkLst>
        </pc:spChg>
        <pc:spChg chg="add del">
          <ac:chgData name="Katiana Murillo" userId="125160aedf99f730" providerId="LiveId" clId="{862552F3-7E5B-48D9-BAB1-99647039B121}" dt="2024-01-15T02:23:52.819" v="9675" actId="26606"/>
          <ac:spMkLst>
            <pc:docMk/>
            <pc:sldMk cId="3913045594" sldId="285"/>
            <ac:spMk id="30" creationId="{2B97F24A-32CE-4C1C-A50D-3016B394DCFB}"/>
          </ac:spMkLst>
        </pc:spChg>
        <pc:spChg chg="add del">
          <ac:chgData name="Katiana Murillo" userId="125160aedf99f730" providerId="LiveId" clId="{862552F3-7E5B-48D9-BAB1-99647039B121}" dt="2024-01-15T02:23:52.819" v="9675" actId="26606"/>
          <ac:spMkLst>
            <pc:docMk/>
            <pc:sldMk cId="3913045594" sldId="285"/>
            <ac:spMk id="31" creationId="{6357EC4F-235E-4222-A36F-C7878ACE37F2}"/>
          </ac:spMkLst>
        </pc:spChg>
        <pc:spChg chg="add del">
          <ac:chgData name="Katiana Murillo" userId="125160aedf99f730" providerId="LiveId" clId="{862552F3-7E5B-48D9-BAB1-99647039B121}" dt="2024-01-17T01:10:35.695" v="10450" actId="26606"/>
          <ac:spMkLst>
            <pc:docMk/>
            <pc:sldMk cId="3913045594" sldId="285"/>
            <ac:spMk id="33" creationId="{DBC6133C-0615-4CE4-9132-37E609A9BDFA}"/>
          </ac:spMkLst>
        </pc:spChg>
        <pc:spChg chg="add del">
          <ac:chgData name="Katiana Murillo" userId="125160aedf99f730" providerId="LiveId" clId="{862552F3-7E5B-48D9-BAB1-99647039B121}" dt="2024-01-17T01:10:35.695" v="10450" actId="26606"/>
          <ac:spMkLst>
            <pc:docMk/>
            <pc:sldMk cId="3913045594" sldId="285"/>
            <ac:spMk id="34" creationId="{169CC832-2974-4E8D-90ED-3E2941BA7336}"/>
          </ac:spMkLst>
        </pc:spChg>
        <pc:spChg chg="add del">
          <ac:chgData name="Katiana Murillo" userId="125160aedf99f730" providerId="LiveId" clId="{862552F3-7E5B-48D9-BAB1-99647039B121}" dt="2024-01-17T01:10:35.695" v="10450" actId="26606"/>
          <ac:spMkLst>
            <pc:docMk/>
            <pc:sldMk cId="3913045594" sldId="285"/>
            <ac:spMk id="35" creationId="{2C1BBA94-3F40-40AA-8BB9-E69E25E537C1}"/>
          </ac:spMkLst>
        </pc:spChg>
        <pc:spChg chg="add del">
          <ac:chgData name="Katiana Murillo" userId="125160aedf99f730" providerId="LiveId" clId="{862552F3-7E5B-48D9-BAB1-99647039B121}" dt="2024-01-17T01:10:34.239" v="10447" actId="26606"/>
          <ac:spMkLst>
            <pc:docMk/>
            <pc:sldMk cId="3913045594" sldId="285"/>
            <ac:spMk id="40" creationId="{D7DC14DB-B8F9-4B8E-BB6F-1CC0293C9816}"/>
          </ac:spMkLst>
        </pc:spChg>
        <pc:spChg chg="add del">
          <ac:chgData name="Katiana Murillo" userId="125160aedf99f730" providerId="LiveId" clId="{862552F3-7E5B-48D9-BAB1-99647039B121}" dt="2024-01-17T01:10:34.239" v="10447" actId="26606"/>
          <ac:spMkLst>
            <pc:docMk/>
            <pc:sldMk cId="3913045594" sldId="285"/>
            <ac:spMk id="42" creationId="{48C5EC73-3999-4CE9-A304-0A33B43114BE}"/>
          </ac:spMkLst>
        </pc:spChg>
        <pc:spChg chg="add del">
          <ac:chgData name="Katiana Murillo" userId="125160aedf99f730" providerId="LiveId" clId="{862552F3-7E5B-48D9-BAB1-99647039B121}" dt="2024-01-17T01:10:34.239" v="10447" actId="26606"/>
          <ac:spMkLst>
            <pc:docMk/>
            <pc:sldMk cId="3913045594" sldId="285"/>
            <ac:spMk id="52" creationId="{7B15D645-CAC7-46F1-BA18-D731D08909AB}"/>
          </ac:spMkLst>
        </pc:spChg>
        <pc:spChg chg="add del">
          <ac:chgData name="Katiana Murillo" userId="125160aedf99f730" providerId="LiveId" clId="{862552F3-7E5B-48D9-BAB1-99647039B121}" dt="2024-01-17T01:10:34.239" v="10447" actId="26606"/>
          <ac:spMkLst>
            <pc:docMk/>
            <pc:sldMk cId="3913045594" sldId="285"/>
            <ac:spMk id="60" creationId="{DC953D31-C1A7-4FC4-8CDF-85E2F34ABF30}"/>
          </ac:spMkLst>
        </pc:spChg>
        <pc:spChg chg="add del">
          <ac:chgData name="Katiana Murillo" userId="125160aedf99f730" providerId="LiveId" clId="{862552F3-7E5B-48D9-BAB1-99647039B121}" dt="2024-01-17T01:10:35.676" v="10449" actId="26606"/>
          <ac:spMkLst>
            <pc:docMk/>
            <pc:sldMk cId="3913045594" sldId="285"/>
            <ac:spMk id="74" creationId="{DBC6133C-0615-4CE4-9132-37E609A9BDFA}"/>
          </ac:spMkLst>
        </pc:spChg>
        <pc:spChg chg="add del">
          <ac:chgData name="Katiana Murillo" userId="125160aedf99f730" providerId="LiveId" clId="{862552F3-7E5B-48D9-BAB1-99647039B121}" dt="2024-01-17T01:10:35.676" v="10449" actId="26606"/>
          <ac:spMkLst>
            <pc:docMk/>
            <pc:sldMk cId="3913045594" sldId="285"/>
            <ac:spMk id="75" creationId="{169CC832-2974-4E8D-90ED-3E2941BA7336}"/>
          </ac:spMkLst>
        </pc:spChg>
        <pc:spChg chg="add del">
          <ac:chgData name="Katiana Murillo" userId="125160aedf99f730" providerId="LiveId" clId="{862552F3-7E5B-48D9-BAB1-99647039B121}" dt="2024-01-17T01:10:35.676" v="10449" actId="26606"/>
          <ac:spMkLst>
            <pc:docMk/>
            <pc:sldMk cId="3913045594" sldId="285"/>
            <ac:spMk id="76" creationId="{55222F96-971A-4F90-B841-6BAB416C7AC1}"/>
          </ac:spMkLst>
        </pc:spChg>
        <pc:spChg chg="add del">
          <ac:chgData name="Katiana Murillo" userId="125160aedf99f730" providerId="LiveId" clId="{862552F3-7E5B-48D9-BAB1-99647039B121}" dt="2024-01-17T01:10:35.676" v="10449" actId="26606"/>
          <ac:spMkLst>
            <pc:docMk/>
            <pc:sldMk cId="3913045594" sldId="285"/>
            <ac:spMk id="77" creationId="{08980754-6F4B-43C9-B9BE-127B6BED6586}"/>
          </ac:spMkLst>
        </pc:spChg>
        <pc:spChg chg="add del">
          <ac:chgData name="Katiana Murillo" userId="125160aedf99f730" providerId="LiveId" clId="{862552F3-7E5B-48D9-BAB1-99647039B121}" dt="2024-01-17T01:10:35.676" v="10449" actId="26606"/>
          <ac:spMkLst>
            <pc:docMk/>
            <pc:sldMk cId="3913045594" sldId="285"/>
            <ac:spMk id="78" creationId="{2C1BBA94-3F40-40AA-8BB9-E69E25E537C1}"/>
          </ac:spMkLst>
        </pc:spChg>
        <pc:spChg chg="add">
          <ac:chgData name="Katiana Murillo" userId="125160aedf99f730" providerId="LiveId" clId="{862552F3-7E5B-48D9-BAB1-99647039B121}" dt="2024-01-17T01:10:35.695" v="10450" actId="26606"/>
          <ac:spMkLst>
            <pc:docMk/>
            <pc:sldMk cId="3913045594" sldId="285"/>
            <ac:spMk id="80" creationId="{3BA513B0-82FF-4F41-8178-885375D1CFB5}"/>
          </ac:spMkLst>
        </pc:spChg>
        <pc:grpChg chg="add del">
          <ac:chgData name="Katiana Murillo" userId="125160aedf99f730" providerId="LiveId" clId="{862552F3-7E5B-48D9-BAB1-99647039B121}" dt="2024-01-15T02:23:43.676" v="9671" actId="26606"/>
          <ac:grpSpMkLst>
            <pc:docMk/>
            <pc:sldMk cId="3913045594" sldId="285"/>
            <ac:grpSpMk id="15" creationId="{93DB8501-F9F2-4ACD-B56A-9019CD5006D6}"/>
          </ac:grpSpMkLst>
        </pc:grpChg>
        <pc:grpChg chg="add del">
          <ac:chgData name="Katiana Murillo" userId="125160aedf99f730" providerId="LiveId" clId="{862552F3-7E5B-48D9-BAB1-99647039B121}" dt="2024-01-15T02:23:34.795" v="9665" actId="26606"/>
          <ac:grpSpMkLst>
            <pc:docMk/>
            <pc:sldMk cId="3913045594" sldId="285"/>
            <ac:grpSpMk id="19" creationId="{93DB8501-F9F2-4ACD-B56A-9019CD5006D6}"/>
          </ac:grpSpMkLst>
        </pc:grpChg>
        <pc:grpChg chg="add del">
          <ac:chgData name="Katiana Murillo" userId="125160aedf99f730" providerId="LiveId" clId="{862552F3-7E5B-48D9-BAB1-99647039B121}" dt="2024-01-17T01:10:34.239" v="10447" actId="26606"/>
          <ac:grpSpMkLst>
            <pc:docMk/>
            <pc:sldMk cId="3913045594" sldId="285"/>
            <ac:grpSpMk id="44" creationId="{0E6A83C3-BA7D-4CBA-A2E7-50C0E2B2E257}"/>
          </ac:grpSpMkLst>
        </pc:grpChg>
        <pc:grpChg chg="add del">
          <ac:chgData name="Katiana Murillo" userId="125160aedf99f730" providerId="LiveId" clId="{862552F3-7E5B-48D9-BAB1-99647039B121}" dt="2024-01-17T01:10:34.239" v="10447" actId="26606"/>
          <ac:grpSpMkLst>
            <pc:docMk/>
            <pc:sldMk cId="3913045594" sldId="285"/>
            <ac:grpSpMk id="54" creationId="{FDF268E0-ACCF-492F-8275-1F0AA256B378}"/>
          </ac:grpSpMkLst>
        </pc:grpChg>
        <pc:grpChg chg="add del">
          <ac:chgData name="Katiana Murillo" userId="125160aedf99f730" providerId="LiveId" clId="{862552F3-7E5B-48D9-BAB1-99647039B121}" dt="2024-01-17T01:10:34.239" v="10447" actId="26606"/>
          <ac:grpSpMkLst>
            <pc:docMk/>
            <pc:sldMk cId="3913045594" sldId="285"/>
            <ac:grpSpMk id="62" creationId="{10F141FE-87E1-4A1E-97A5-B072042E0F5B}"/>
          </ac:grpSpMkLst>
        </pc:grpChg>
        <pc:grpChg chg="add del">
          <ac:chgData name="Katiana Murillo" userId="125160aedf99f730" providerId="LiveId" clId="{862552F3-7E5B-48D9-BAB1-99647039B121}" dt="2024-01-17T01:10:34.239" v="10447" actId="26606"/>
          <ac:grpSpMkLst>
            <pc:docMk/>
            <pc:sldMk cId="3913045594" sldId="285"/>
            <ac:grpSpMk id="68" creationId="{1DEFE96C-DE59-49FD-8B48-A1D4B2CAEB52}"/>
          </ac:grpSpMkLst>
        </pc:grpChg>
        <pc:grpChg chg="add">
          <ac:chgData name="Katiana Murillo" userId="125160aedf99f730" providerId="LiveId" clId="{862552F3-7E5B-48D9-BAB1-99647039B121}" dt="2024-01-17T01:10:35.695" v="10450" actId="26606"/>
          <ac:grpSpMkLst>
            <pc:docMk/>
            <pc:sldMk cId="3913045594" sldId="285"/>
            <ac:grpSpMk id="81" creationId="{93DB8501-F9F2-4ACD-B56A-9019CD5006D6}"/>
          </ac:grpSpMkLst>
        </pc:grpChg>
        <pc:picChg chg="del">
          <ac:chgData name="Katiana Murillo" userId="125160aedf99f730" providerId="LiveId" clId="{862552F3-7E5B-48D9-BAB1-99647039B121}" dt="2024-01-15T02:08:44.039" v="9659" actId="478"/>
          <ac:picMkLst>
            <pc:docMk/>
            <pc:sldMk cId="3913045594" sldId="285"/>
            <ac:picMk id="5" creationId="{48A5717C-ADFA-0E28-00F4-153C7E9841FF}"/>
          </ac:picMkLst>
        </pc:picChg>
        <pc:picChg chg="add mod ord">
          <ac:chgData name="Katiana Murillo" userId="125160aedf99f730" providerId="LiveId" clId="{862552F3-7E5B-48D9-BAB1-99647039B121}" dt="2024-01-17T01:10:35.695" v="10450" actId="26606"/>
          <ac:picMkLst>
            <pc:docMk/>
            <pc:sldMk cId="3913045594" sldId="285"/>
            <ac:picMk id="6" creationId="{63D7D8B6-4CBD-5B33-068D-90FB4901ADC1}"/>
          </ac:picMkLst>
        </pc:picChg>
      </pc:sldChg>
      <pc:sldChg chg="del">
        <pc:chgData name="Katiana Murillo" userId="125160aedf99f730" providerId="LiveId" clId="{862552F3-7E5B-48D9-BAB1-99647039B121}" dt="2024-01-15T02:25:01.995" v="9691" actId="2696"/>
        <pc:sldMkLst>
          <pc:docMk/>
          <pc:sldMk cId="612517985" sldId="286"/>
        </pc:sldMkLst>
      </pc:sldChg>
      <pc:sldChg chg="del">
        <pc:chgData name="Katiana Murillo" userId="125160aedf99f730" providerId="LiveId" clId="{862552F3-7E5B-48D9-BAB1-99647039B121}" dt="2024-01-15T02:26:36.379" v="9701" actId="2696"/>
        <pc:sldMkLst>
          <pc:docMk/>
          <pc:sldMk cId="2259977902" sldId="287"/>
        </pc:sldMkLst>
      </pc:sldChg>
      <pc:sldChg chg="del">
        <pc:chgData name="Katiana Murillo" userId="125160aedf99f730" providerId="LiveId" clId="{862552F3-7E5B-48D9-BAB1-99647039B121}" dt="2024-01-15T02:26:14.620" v="9700" actId="2696"/>
        <pc:sldMkLst>
          <pc:docMk/>
          <pc:sldMk cId="2703225059" sldId="288"/>
        </pc:sldMkLst>
      </pc:sldChg>
      <pc:sldChg chg="del">
        <pc:chgData name="Katiana Murillo" userId="125160aedf99f730" providerId="LiveId" clId="{862552F3-7E5B-48D9-BAB1-99647039B121}" dt="2024-01-15T02:25:27.603" v="9692" actId="2696"/>
        <pc:sldMkLst>
          <pc:docMk/>
          <pc:sldMk cId="2320154016" sldId="289"/>
        </pc:sldMkLst>
      </pc:sldChg>
      <pc:sldChg chg="del">
        <pc:chgData name="Katiana Murillo" userId="125160aedf99f730" providerId="LiveId" clId="{862552F3-7E5B-48D9-BAB1-99647039B121}" dt="2024-01-15T02:25:32.167" v="9693" actId="2696"/>
        <pc:sldMkLst>
          <pc:docMk/>
          <pc:sldMk cId="73307049" sldId="290"/>
        </pc:sldMkLst>
      </pc:sldChg>
      <pc:sldChg chg="del">
        <pc:chgData name="Katiana Murillo" userId="125160aedf99f730" providerId="LiveId" clId="{862552F3-7E5B-48D9-BAB1-99647039B121}" dt="2024-01-15T02:25:36.016" v="9694" actId="2696"/>
        <pc:sldMkLst>
          <pc:docMk/>
          <pc:sldMk cId="1378319477" sldId="291"/>
        </pc:sldMkLst>
      </pc:sldChg>
      <pc:sldChg chg="del">
        <pc:chgData name="Katiana Murillo" userId="125160aedf99f730" providerId="LiveId" clId="{862552F3-7E5B-48D9-BAB1-99647039B121}" dt="2024-01-15T02:25:39.653" v="9695" actId="2696"/>
        <pc:sldMkLst>
          <pc:docMk/>
          <pc:sldMk cId="2989243922" sldId="292"/>
        </pc:sldMkLst>
      </pc:sldChg>
      <pc:sldChg chg="del">
        <pc:chgData name="Katiana Murillo" userId="125160aedf99f730" providerId="LiveId" clId="{862552F3-7E5B-48D9-BAB1-99647039B121}" dt="2024-01-15T02:25:43.405" v="9696" actId="2696"/>
        <pc:sldMkLst>
          <pc:docMk/>
          <pc:sldMk cId="548296142" sldId="293"/>
        </pc:sldMkLst>
      </pc:sldChg>
      <pc:sldChg chg="del">
        <pc:chgData name="Katiana Murillo" userId="125160aedf99f730" providerId="LiveId" clId="{862552F3-7E5B-48D9-BAB1-99647039B121}" dt="2024-01-15T02:25:48.348" v="9697" actId="2696"/>
        <pc:sldMkLst>
          <pc:docMk/>
          <pc:sldMk cId="3807921003" sldId="295"/>
        </pc:sldMkLst>
      </pc:sldChg>
      <pc:sldChg chg="del">
        <pc:chgData name="Katiana Murillo" userId="125160aedf99f730" providerId="LiveId" clId="{862552F3-7E5B-48D9-BAB1-99647039B121}" dt="2024-01-15T02:25:55.564" v="9698" actId="2696"/>
        <pc:sldMkLst>
          <pc:docMk/>
          <pc:sldMk cId="3877821924" sldId="296"/>
        </pc:sldMkLst>
      </pc:sldChg>
      <pc:sldChg chg="addSp delSp modSp mod">
        <pc:chgData name="Katiana Murillo" userId="125160aedf99f730" providerId="LiveId" clId="{862552F3-7E5B-48D9-BAB1-99647039B121}" dt="2024-01-17T01:24:22.243" v="10567" actId="27636"/>
        <pc:sldMkLst>
          <pc:docMk/>
          <pc:sldMk cId="1778801687" sldId="298"/>
        </pc:sldMkLst>
        <pc:spChg chg="mod ord">
          <ac:chgData name="Katiana Murillo" userId="125160aedf99f730" providerId="LiveId" clId="{862552F3-7E5B-48D9-BAB1-99647039B121}" dt="2024-01-17T01:23:28.802" v="10548" actId="26606"/>
          <ac:spMkLst>
            <pc:docMk/>
            <pc:sldMk cId="1778801687" sldId="298"/>
            <ac:spMk id="3" creationId="{7AC425EE-59F4-5E51-6007-97D97DF61065}"/>
          </ac:spMkLst>
        </pc:spChg>
        <pc:spChg chg="mod ord">
          <ac:chgData name="Katiana Murillo" userId="125160aedf99f730" providerId="LiveId" clId="{862552F3-7E5B-48D9-BAB1-99647039B121}" dt="2024-01-17T01:24:22.243" v="10567" actId="27636"/>
          <ac:spMkLst>
            <pc:docMk/>
            <pc:sldMk cId="1778801687" sldId="298"/>
            <ac:spMk id="4" creationId="{9F8D282E-6F7F-4CB4-7CEC-27300834019A}"/>
          </ac:spMkLst>
        </pc:spChg>
        <pc:spChg chg="add del">
          <ac:chgData name="Katiana Murillo" userId="125160aedf99f730" providerId="LiveId" clId="{862552F3-7E5B-48D9-BAB1-99647039B121}" dt="2024-01-15T02:30:40.256" v="9975" actId="26606"/>
          <ac:spMkLst>
            <pc:docMk/>
            <pc:sldMk cId="1778801687" sldId="298"/>
            <ac:spMk id="17" creationId="{12609869-9E80-471B-A487-A53288E0E791}"/>
          </ac:spMkLst>
        </pc:spChg>
        <pc:spChg chg="add del">
          <ac:chgData name="Katiana Murillo" userId="125160aedf99f730" providerId="LiveId" clId="{862552F3-7E5B-48D9-BAB1-99647039B121}" dt="2024-01-15T02:30:40.256" v="9975" actId="26606"/>
          <ac:spMkLst>
            <pc:docMk/>
            <pc:sldMk cId="1778801687" sldId="298"/>
            <ac:spMk id="19" creationId="{7004738A-9D34-43E8-97D2-CA0EED4F8BE0}"/>
          </ac:spMkLst>
        </pc:spChg>
        <pc:spChg chg="add del">
          <ac:chgData name="Katiana Murillo" userId="125160aedf99f730" providerId="LiveId" clId="{862552F3-7E5B-48D9-BAB1-99647039B121}" dt="2024-01-15T02:30:40.256" v="9975" actId="26606"/>
          <ac:spMkLst>
            <pc:docMk/>
            <pc:sldMk cId="1778801687" sldId="298"/>
            <ac:spMk id="21" creationId="{B8B8D07F-F13E-443E-BA68-2D26672D76B9}"/>
          </ac:spMkLst>
        </pc:spChg>
        <pc:spChg chg="add del">
          <ac:chgData name="Katiana Murillo" userId="125160aedf99f730" providerId="LiveId" clId="{862552F3-7E5B-48D9-BAB1-99647039B121}" dt="2024-01-15T02:30:40.256" v="9975" actId="26606"/>
          <ac:spMkLst>
            <pc:docMk/>
            <pc:sldMk cId="1778801687" sldId="298"/>
            <ac:spMk id="23" creationId="{2813A4FA-24A5-41ED-A534-3807D1B2F344}"/>
          </ac:spMkLst>
        </pc:spChg>
        <pc:spChg chg="add del">
          <ac:chgData name="Katiana Murillo" userId="125160aedf99f730" providerId="LiveId" clId="{862552F3-7E5B-48D9-BAB1-99647039B121}" dt="2024-01-15T02:30:40.256" v="9975" actId="26606"/>
          <ac:spMkLst>
            <pc:docMk/>
            <pc:sldMk cId="1778801687" sldId="298"/>
            <ac:spMk id="25" creationId="{C3944F27-CA70-4E84-A51A-E6BF89558979}"/>
          </ac:spMkLst>
        </pc:spChg>
        <pc:spChg chg="add del">
          <ac:chgData name="Katiana Murillo" userId="125160aedf99f730" providerId="LiveId" clId="{862552F3-7E5B-48D9-BAB1-99647039B121}" dt="2024-01-15T02:30:34.197" v="9970" actId="26606"/>
          <ac:spMkLst>
            <pc:docMk/>
            <pc:sldMk cId="1778801687" sldId="298"/>
            <ac:spMk id="30" creationId="{700E0F77-E936-4985-B7B1-B9823486AC33}"/>
          </ac:spMkLst>
        </pc:spChg>
        <pc:spChg chg="add del">
          <ac:chgData name="Katiana Murillo" userId="125160aedf99f730" providerId="LiveId" clId="{862552F3-7E5B-48D9-BAB1-99647039B121}" dt="2024-01-15T02:30:34.197" v="9970" actId="26606"/>
          <ac:spMkLst>
            <pc:docMk/>
            <pc:sldMk cId="1778801687" sldId="298"/>
            <ac:spMk id="32" creationId="{95C8260E-968F-44E8-A823-ABB431311926}"/>
          </ac:spMkLst>
        </pc:spChg>
        <pc:spChg chg="add del">
          <ac:chgData name="Katiana Murillo" userId="125160aedf99f730" providerId="LiveId" clId="{862552F3-7E5B-48D9-BAB1-99647039B121}" dt="2024-01-15T02:30:34.197" v="9970" actId="26606"/>
          <ac:spMkLst>
            <pc:docMk/>
            <pc:sldMk cId="1778801687" sldId="298"/>
            <ac:spMk id="34" creationId="{2C1BBA94-3F40-40AA-8BB9-E69E25E537C1}"/>
          </ac:spMkLst>
        </pc:spChg>
        <pc:spChg chg="add del">
          <ac:chgData name="Katiana Murillo" userId="125160aedf99f730" providerId="LiveId" clId="{862552F3-7E5B-48D9-BAB1-99647039B121}" dt="2024-01-15T02:30:34.197" v="9970" actId="26606"/>
          <ac:spMkLst>
            <pc:docMk/>
            <pc:sldMk cId="1778801687" sldId="298"/>
            <ac:spMk id="36" creationId="{FE43805F-24A6-46A4-B19B-54F28347355C}"/>
          </ac:spMkLst>
        </pc:spChg>
        <pc:spChg chg="add del">
          <ac:chgData name="Katiana Murillo" userId="125160aedf99f730" providerId="LiveId" clId="{862552F3-7E5B-48D9-BAB1-99647039B121}" dt="2024-01-15T02:30:37.800" v="9972" actId="26606"/>
          <ac:spMkLst>
            <pc:docMk/>
            <pc:sldMk cId="1778801687" sldId="298"/>
            <ac:spMk id="38" creationId="{2C1BBA94-3F40-40AA-8BB9-E69E25E537C1}"/>
          </ac:spMkLst>
        </pc:spChg>
        <pc:spChg chg="add del">
          <ac:chgData name="Katiana Murillo" userId="125160aedf99f730" providerId="LiveId" clId="{862552F3-7E5B-48D9-BAB1-99647039B121}" dt="2024-01-15T02:30:37.800" v="9972" actId="26606"/>
          <ac:spMkLst>
            <pc:docMk/>
            <pc:sldMk cId="1778801687" sldId="298"/>
            <ac:spMk id="39" creationId="{DBC6133C-0615-4CE4-9132-37E609A9BDFA}"/>
          </ac:spMkLst>
        </pc:spChg>
        <pc:spChg chg="add del">
          <ac:chgData name="Katiana Murillo" userId="125160aedf99f730" providerId="LiveId" clId="{862552F3-7E5B-48D9-BAB1-99647039B121}" dt="2024-01-15T02:30:37.800" v="9972" actId="26606"/>
          <ac:spMkLst>
            <pc:docMk/>
            <pc:sldMk cId="1778801687" sldId="298"/>
            <ac:spMk id="40" creationId="{169CC832-2974-4E8D-90ED-3E2941BA7336}"/>
          </ac:spMkLst>
        </pc:spChg>
        <pc:spChg chg="add del">
          <ac:chgData name="Katiana Murillo" userId="125160aedf99f730" providerId="LiveId" clId="{862552F3-7E5B-48D9-BAB1-99647039B121}" dt="2024-01-15T02:30:37.800" v="9972" actId="26606"/>
          <ac:spMkLst>
            <pc:docMk/>
            <pc:sldMk cId="1778801687" sldId="298"/>
            <ac:spMk id="41" creationId="{55222F96-971A-4F90-B841-6BAB416C7AC1}"/>
          </ac:spMkLst>
        </pc:spChg>
        <pc:spChg chg="add del">
          <ac:chgData name="Katiana Murillo" userId="125160aedf99f730" providerId="LiveId" clId="{862552F3-7E5B-48D9-BAB1-99647039B121}" dt="2024-01-15T02:30:37.800" v="9972" actId="26606"/>
          <ac:spMkLst>
            <pc:docMk/>
            <pc:sldMk cId="1778801687" sldId="298"/>
            <ac:spMk id="42" creationId="{08980754-6F4B-43C9-B9BE-127B6BED6586}"/>
          </ac:spMkLst>
        </pc:spChg>
        <pc:spChg chg="add del">
          <ac:chgData name="Katiana Murillo" userId="125160aedf99f730" providerId="LiveId" clId="{862552F3-7E5B-48D9-BAB1-99647039B121}" dt="2024-01-15T02:30:40.245" v="9974" actId="26606"/>
          <ac:spMkLst>
            <pc:docMk/>
            <pc:sldMk cId="1778801687" sldId="298"/>
            <ac:spMk id="44" creationId="{7FEAE179-C525-48F3-AD47-0E9E2B6F2E2E}"/>
          </ac:spMkLst>
        </pc:spChg>
        <pc:spChg chg="add del">
          <ac:chgData name="Katiana Murillo" userId="125160aedf99f730" providerId="LiveId" clId="{862552F3-7E5B-48D9-BAB1-99647039B121}" dt="2024-01-15T02:30:40.245" v="9974" actId="26606"/>
          <ac:spMkLst>
            <pc:docMk/>
            <pc:sldMk cId="1778801687" sldId="298"/>
            <ac:spMk id="45" creationId="{95C8260E-968F-44E8-A823-ABB431311926}"/>
          </ac:spMkLst>
        </pc:spChg>
        <pc:spChg chg="add del">
          <ac:chgData name="Katiana Murillo" userId="125160aedf99f730" providerId="LiveId" clId="{862552F3-7E5B-48D9-BAB1-99647039B121}" dt="2024-01-15T02:30:40.245" v="9974" actId="26606"/>
          <ac:spMkLst>
            <pc:docMk/>
            <pc:sldMk cId="1778801687" sldId="298"/>
            <ac:spMk id="46" creationId="{2C1BBA94-3F40-40AA-8BB9-E69E25E537C1}"/>
          </ac:spMkLst>
        </pc:spChg>
        <pc:spChg chg="add del">
          <ac:chgData name="Katiana Murillo" userId="125160aedf99f730" providerId="LiveId" clId="{862552F3-7E5B-48D9-BAB1-99647039B121}" dt="2024-01-15T02:30:40.245" v="9974" actId="26606"/>
          <ac:spMkLst>
            <pc:docMk/>
            <pc:sldMk cId="1778801687" sldId="298"/>
            <ac:spMk id="47" creationId="{FE43805F-24A6-46A4-B19B-54F28347355C}"/>
          </ac:spMkLst>
        </pc:spChg>
        <pc:spChg chg="add del">
          <ac:chgData name="Katiana Murillo" userId="125160aedf99f730" providerId="LiveId" clId="{862552F3-7E5B-48D9-BAB1-99647039B121}" dt="2024-01-17T01:22:32.261" v="10533" actId="26606"/>
          <ac:spMkLst>
            <pc:docMk/>
            <pc:sldMk cId="1778801687" sldId="298"/>
            <ac:spMk id="49" creationId="{FFB60E8C-7224-44A4-87A0-46A1711DD2ED}"/>
          </ac:spMkLst>
        </pc:spChg>
        <pc:spChg chg="add del">
          <ac:chgData name="Katiana Murillo" userId="125160aedf99f730" providerId="LiveId" clId="{862552F3-7E5B-48D9-BAB1-99647039B121}" dt="2024-01-17T01:22:32.261" v="10533" actId="26606"/>
          <ac:spMkLst>
            <pc:docMk/>
            <pc:sldMk cId="1778801687" sldId="298"/>
            <ac:spMk id="50" creationId="{5DA32751-37A2-45C0-BE94-63D375E27003}"/>
          </ac:spMkLst>
        </pc:spChg>
        <pc:spChg chg="add del">
          <ac:chgData name="Katiana Murillo" userId="125160aedf99f730" providerId="LiveId" clId="{862552F3-7E5B-48D9-BAB1-99647039B121}" dt="2024-01-17T01:22:32.261" v="10533" actId="26606"/>
          <ac:spMkLst>
            <pc:docMk/>
            <pc:sldMk cId="1778801687" sldId="298"/>
            <ac:spMk id="51" creationId="{E659831F-0D9A-4C63-9EBB-8435B85A440F}"/>
          </ac:spMkLst>
        </pc:spChg>
        <pc:spChg chg="add del">
          <ac:chgData name="Katiana Murillo" userId="125160aedf99f730" providerId="LiveId" clId="{862552F3-7E5B-48D9-BAB1-99647039B121}" dt="2024-01-17T01:22:32.261" v="10533" actId="26606"/>
          <ac:spMkLst>
            <pc:docMk/>
            <pc:sldMk cId="1778801687" sldId="298"/>
            <ac:spMk id="52" creationId="{5A55FBCD-CD42-40F5-8A1B-3203F9CAEEAA}"/>
          </ac:spMkLst>
        </pc:spChg>
        <pc:spChg chg="add del">
          <ac:chgData name="Katiana Murillo" userId="125160aedf99f730" providerId="LiveId" clId="{862552F3-7E5B-48D9-BAB1-99647039B121}" dt="2024-01-17T01:21:52.346" v="10520" actId="26606"/>
          <ac:spMkLst>
            <pc:docMk/>
            <pc:sldMk cId="1778801687" sldId="298"/>
            <ac:spMk id="57" creationId="{8B3A2D1A-45FC-4F95-B150-1C13EF2F6D09}"/>
          </ac:spMkLst>
        </pc:spChg>
        <pc:spChg chg="add del">
          <ac:chgData name="Katiana Murillo" userId="125160aedf99f730" providerId="LiveId" clId="{862552F3-7E5B-48D9-BAB1-99647039B121}" dt="2024-01-17T01:21:52.346" v="10520" actId="26606"/>
          <ac:spMkLst>
            <pc:docMk/>
            <pc:sldMk cId="1778801687" sldId="298"/>
            <ac:spMk id="59" creationId="{F3768FD5-DD7A-43C7-8DEA-1F5DB3CB5B95}"/>
          </ac:spMkLst>
        </pc:spChg>
        <pc:spChg chg="add del">
          <ac:chgData name="Katiana Murillo" userId="125160aedf99f730" providerId="LiveId" clId="{862552F3-7E5B-48D9-BAB1-99647039B121}" dt="2024-01-17T01:21:56.115" v="10522" actId="26606"/>
          <ac:spMkLst>
            <pc:docMk/>
            <pc:sldMk cId="1778801687" sldId="298"/>
            <ac:spMk id="61" creationId="{8D42B8BD-40AF-488E-8A79-D7256C917229}"/>
          </ac:spMkLst>
        </pc:spChg>
        <pc:spChg chg="add del">
          <ac:chgData name="Katiana Murillo" userId="125160aedf99f730" providerId="LiveId" clId="{862552F3-7E5B-48D9-BAB1-99647039B121}" dt="2024-01-17T01:21:56.115" v="10522" actId="26606"/>
          <ac:spMkLst>
            <pc:docMk/>
            <pc:sldMk cId="1778801687" sldId="298"/>
            <ac:spMk id="62" creationId="{C681C32C-7AFC-4BB3-9088-65CBDFC5D1C2}"/>
          </ac:spMkLst>
        </pc:spChg>
        <pc:spChg chg="add del">
          <ac:chgData name="Katiana Murillo" userId="125160aedf99f730" providerId="LiveId" clId="{862552F3-7E5B-48D9-BAB1-99647039B121}" dt="2024-01-17T01:21:56.115" v="10522" actId="26606"/>
          <ac:spMkLst>
            <pc:docMk/>
            <pc:sldMk cId="1778801687" sldId="298"/>
            <ac:spMk id="63" creationId="{199C0ED0-69DE-4C31-A5CF-E2A46FD30226}"/>
          </ac:spMkLst>
        </pc:spChg>
        <pc:spChg chg="add del">
          <ac:chgData name="Katiana Murillo" userId="125160aedf99f730" providerId="LiveId" clId="{862552F3-7E5B-48D9-BAB1-99647039B121}" dt="2024-01-17T01:22:07.835" v="10526" actId="26606"/>
          <ac:spMkLst>
            <pc:docMk/>
            <pc:sldMk cId="1778801687" sldId="298"/>
            <ac:spMk id="68" creationId="{8B3A2D1A-45FC-4F95-B150-1C13EF2F6D09}"/>
          </ac:spMkLst>
        </pc:spChg>
        <pc:spChg chg="add del">
          <ac:chgData name="Katiana Murillo" userId="125160aedf99f730" providerId="LiveId" clId="{862552F3-7E5B-48D9-BAB1-99647039B121}" dt="2024-01-17T01:22:07.835" v="10526" actId="26606"/>
          <ac:spMkLst>
            <pc:docMk/>
            <pc:sldMk cId="1778801687" sldId="298"/>
            <ac:spMk id="69" creationId="{F3768FD5-DD7A-43C7-8DEA-1F5DB3CB5B95}"/>
          </ac:spMkLst>
        </pc:spChg>
        <pc:spChg chg="add del">
          <ac:chgData name="Katiana Murillo" userId="125160aedf99f730" providerId="LiveId" clId="{862552F3-7E5B-48D9-BAB1-99647039B121}" dt="2024-01-17T01:22:10.750" v="10528" actId="26606"/>
          <ac:spMkLst>
            <pc:docMk/>
            <pc:sldMk cId="1778801687" sldId="298"/>
            <ac:spMk id="71" creationId="{32AEEBC8-9D30-42EF-95F2-386C2653FBF0}"/>
          </ac:spMkLst>
        </pc:spChg>
        <pc:spChg chg="add del">
          <ac:chgData name="Katiana Murillo" userId="125160aedf99f730" providerId="LiveId" clId="{862552F3-7E5B-48D9-BAB1-99647039B121}" dt="2024-01-17T01:22:10.750" v="10528" actId="26606"/>
          <ac:spMkLst>
            <pc:docMk/>
            <pc:sldMk cId="1778801687" sldId="298"/>
            <ac:spMk id="72" creationId="{2E92FA66-67D7-4CB4-94D3-E643A9AD4757}"/>
          </ac:spMkLst>
        </pc:spChg>
        <pc:spChg chg="add del">
          <ac:chgData name="Katiana Murillo" userId="125160aedf99f730" providerId="LiveId" clId="{862552F3-7E5B-48D9-BAB1-99647039B121}" dt="2024-01-17T01:22:20.809" v="10530" actId="26606"/>
          <ac:spMkLst>
            <pc:docMk/>
            <pc:sldMk cId="1778801687" sldId="298"/>
            <ac:spMk id="74" creationId="{3BA513B0-82FF-4F41-8178-885375D1CFB5}"/>
          </ac:spMkLst>
        </pc:spChg>
        <pc:spChg chg="add del">
          <ac:chgData name="Katiana Murillo" userId="125160aedf99f730" providerId="LiveId" clId="{862552F3-7E5B-48D9-BAB1-99647039B121}" dt="2024-01-17T01:22:32.250" v="10532" actId="26606"/>
          <ac:spMkLst>
            <pc:docMk/>
            <pc:sldMk cId="1778801687" sldId="298"/>
            <ac:spMk id="80" creationId="{32AEEBC8-9D30-42EF-95F2-386C2653FBF0}"/>
          </ac:spMkLst>
        </pc:spChg>
        <pc:spChg chg="add del">
          <ac:chgData name="Katiana Murillo" userId="125160aedf99f730" providerId="LiveId" clId="{862552F3-7E5B-48D9-BAB1-99647039B121}" dt="2024-01-17T01:22:32.250" v="10532" actId="26606"/>
          <ac:spMkLst>
            <pc:docMk/>
            <pc:sldMk cId="1778801687" sldId="298"/>
            <ac:spMk id="81" creationId="{2E92FA66-67D7-4CB4-94D3-E643A9AD4757}"/>
          </ac:spMkLst>
        </pc:spChg>
        <pc:spChg chg="add del">
          <ac:chgData name="Katiana Murillo" userId="125160aedf99f730" providerId="LiveId" clId="{862552F3-7E5B-48D9-BAB1-99647039B121}" dt="2024-01-17T01:23:28.802" v="10548" actId="26606"/>
          <ac:spMkLst>
            <pc:docMk/>
            <pc:sldMk cId="1778801687" sldId="298"/>
            <ac:spMk id="83" creationId="{C681C32C-7AFC-4BB3-9088-65CBDFC5D1C2}"/>
          </ac:spMkLst>
        </pc:spChg>
        <pc:spChg chg="add del">
          <ac:chgData name="Katiana Murillo" userId="125160aedf99f730" providerId="LiveId" clId="{862552F3-7E5B-48D9-BAB1-99647039B121}" dt="2024-01-17T01:23:28.802" v="10548" actId="26606"/>
          <ac:spMkLst>
            <pc:docMk/>
            <pc:sldMk cId="1778801687" sldId="298"/>
            <ac:spMk id="84" creationId="{199C0ED0-69DE-4C31-A5CF-E2A46FD30226}"/>
          </ac:spMkLst>
        </pc:spChg>
        <pc:spChg chg="add del">
          <ac:chgData name="Katiana Murillo" userId="125160aedf99f730" providerId="LiveId" clId="{862552F3-7E5B-48D9-BAB1-99647039B121}" dt="2024-01-17T01:23:28.802" v="10548" actId="26606"/>
          <ac:spMkLst>
            <pc:docMk/>
            <pc:sldMk cId="1778801687" sldId="298"/>
            <ac:spMk id="85" creationId="{8D42B8BD-40AF-488E-8A79-D7256C917229}"/>
          </ac:spMkLst>
        </pc:spChg>
        <pc:spChg chg="add">
          <ac:chgData name="Katiana Murillo" userId="125160aedf99f730" providerId="LiveId" clId="{862552F3-7E5B-48D9-BAB1-99647039B121}" dt="2024-01-17T01:23:28.802" v="10548" actId="26606"/>
          <ac:spMkLst>
            <pc:docMk/>
            <pc:sldMk cId="1778801687" sldId="298"/>
            <ac:spMk id="90" creationId="{7FEAE179-C525-48F3-AD47-0E9E2B6F2E2E}"/>
          </ac:spMkLst>
        </pc:spChg>
        <pc:spChg chg="add">
          <ac:chgData name="Katiana Murillo" userId="125160aedf99f730" providerId="LiveId" clId="{862552F3-7E5B-48D9-BAB1-99647039B121}" dt="2024-01-17T01:23:28.802" v="10548" actId="26606"/>
          <ac:spMkLst>
            <pc:docMk/>
            <pc:sldMk cId="1778801687" sldId="298"/>
            <ac:spMk id="92" creationId="{95C8260E-968F-44E8-A823-ABB431311926}"/>
          </ac:spMkLst>
        </pc:spChg>
        <pc:spChg chg="add">
          <ac:chgData name="Katiana Murillo" userId="125160aedf99f730" providerId="LiveId" clId="{862552F3-7E5B-48D9-BAB1-99647039B121}" dt="2024-01-17T01:23:28.802" v="10548" actId="26606"/>
          <ac:spMkLst>
            <pc:docMk/>
            <pc:sldMk cId="1778801687" sldId="298"/>
            <ac:spMk id="94" creationId="{2C1BBA94-3F40-40AA-8BB9-E69E25E537C1}"/>
          </ac:spMkLst>
        </pc:spChg>
        <pc:spChg chg="add">
          <ac:chgData name="Katiana Murillo" userId="125160aedf99f730" providerId="LiveId" clId="{862552F3-7E5B-48D9-BAB1-99647039B121}" dt="2024-01-17T01:23:28.802" v="10548" actId="26606"/>
          <ac:spMkLst>
            <pc:docMk/>
            <pc:sldMk cId="1778801687" sldId="298"/>
            <ac:spMk id="96" creationId="{FE43805F-24A6-46A4-B19B-54F28347355C}"/>
          </ac:spMkLst>
        </pc:spChg>
        <pc:grpChg chg="add del">
          <ac:chgData name="Katiana Murillo" userId="125160aedf99f730" providerId="LiveId" clId="{862552F3-7E5B-48D9-BAB1-99647039B121}" dt="2024-01-17T01:21:59.242" v="10524" actId="26606"/>
          <ac:grpSpMkLst>
            <pc:docMk/>
            <pc:sldMk cId="1778801687" sldId="298"/>
            <ac:grpSpMk id="65" creationId="{5EC81CC9-EAC3-3907-9268-3A583E3B6356}"/>
          </ac:grpSpMkLst>
        </pc:grpChg>
        <pc:grpChg chg="add del">
          <ac:chgData name="Katiana Murillo" userId="125160aedf99f730" providerId="LiveId" clId="{862552F3-7E5B-48D9-BAB1-99647039B121}" dt="2024-01-17T01:22:20.809" v="10530" actId="26606"/>
          <ac:grpSpMkLst>
            <pc:docMk/>
            <pc:sldMk cId="1778801687" sldId="298"/>
            <ac:grpSpMk id="75" creationId="{93DB8501-F9F2-4ACD-B56A-9019CD5006D6}"/>
          </ac:grpSpMkLst>
        </pc:grpChg>
        <pc:picChg chg="add mod">
          <ac:chgData name="Katiana Murillo" userId="125160aedf99f730" providerId="LiveId" clId="{862552F3-7E5B-48D9-BAB1-99647039B121}" dt="2024-01-15T15:35:16.710" v="10117"/>
          <ac:picMkLst>
            <pc:docMk/>
            <pc:sldMk cId="1778801687" sldId="298"/>
            <ac:picMk id="2" creationId="{63AF9D14-1723-235E-AA6C-5C3C7DC0FEAE}"/>
          </ac:picMkLst>
        </pc:picChg>
        <pc:picChg chg="del">
          <ac:chgData name="Katiana Murillo" userId="125160aedf99f730" providerId="LiveId" clId="{862552F3-7E5B-48D9-BAB1-99647039B121}" dt="2024-01-15T02:30:02.092" v="9964" actId="478"/>
          <ac:picMkLst>
            <pc:docMk/>
            <pc:sldMk cId="1778801687" sldId="298"/>
            <ac:picMk id="5" creationId="{3A2280CA-5D7E-692D-9508-97A0477ADC8C}"/>
          </ac:picMkLst>
        </pc:picChg>
        <pc:picChg chg="add mod ord">
          <ac:chgData name="Katiana Murillo" userId="125160aedf99f730" providerId="LiveId" clId="{862552F3-7E5B-48D9-BAB1-99647039B121}" dt="2024-01-17T01:23:28.802" v="10548" actId="26606"/>
          <ac:picMkLst>
            <pc:docMk/>
            <pc:sldMk cId="1778801687" sldId="298"/>
            <ac:picMk id="6" creationId="{812DFAD0-B8EB-3914-4D98-4B2A299AC098}"/>
          </ac:picMkLst>
        </pc:picChg>
      </pc:sldChg>
      <pc:sldChg chg="del">
        <pc:chgData name="Katiana Murillo" userId="125160aedf99f730" providerId="LiveId" clId="{862552F3-7E5B-48D9-BAB1-99647039B121}" dt="2024-01-15T02:24:57.081" v="9690" actId="2696"/>
        <pc:sldMkLst>
          <pc:docMk/>
          <pc:sldMk cId="1761813723" sldId="300"/>
        </pc:sldMkLst>
      </pc:sldChg>
      <pc:sldChg chg="del">
        <pc:chgData name="Katiana Murillo" userId="125160aedf99f730" providerId="LiveId" clId="{862552F3-7E5B-48D9-BAB1-99647039B121}" dt="2024-01-15T02:26:08.150" v="9699" actId="2696"/>
        <pc:sldMkLst>
          <pc:docMk/>
          <pc:sldMk cId="1050183881" sldId="301"/>
        </pc:sldMkLst>
      </pc:sldChg>
      <pc:sldChg chg="addSp delSp modSp new mod setBg">
        <pc:chgData name="Katiana Murillo" userId="125160aedf99f730" providerId="LiveId" clId="{862552F3-7E5B-48D9-BAB1-99647039B121}" dt="2024-01-18T20:19:23.901" v="10893" actId="20577"/>
        <pc:sldMkLst>
          <pc:docMk/>
          <pc:sldMk cId="2966193632" sldId="302"/>
        </pc:sldMkLst>
        <pc:spChg chg="del">
          <ac:chgData name="Katiana Murillo" userId="125160aedf99f730" providerId="LiveId" clId="{862552F3-7E5B-48D9-BAB1-99647039B121}" dt="2024-01-14T21:55:59.725" v="5846" actId="26606"/>
          <ac:spMkLst>
            <pc:docMk/>
            <pc:sldMk cId="2966193632" sldId="302"/>
            <ac:spMk id="2" creationId="{590FFAE1-C073-D48A-A0D6-DAFC7E8C8E6E}"/>
          </ac:spMkLst>
        </pc:spChg>
        <pc:spChg chg="mod">
          <ac:chgData name="Katiana Murillo" userId="125160aedf99f730" providerId="LiveId" clId="{862552F3-7E5B-48D9-BAB1-99647039B121}" dt="2024-01-18T20:19:23.901" v="10893" actId="20577"/>
          <ac:spMkLst>
            <pc:docMk/>
            <pc:sldMk cId="2966193632" sldId="302"/>
            <ac:spMk id="3" creationId="{A6144DDE-00D3-82B8-C8A3-9149263D5C08}"/>
          </ac:spMkLst>
        </pc:spChg>
        <pc:spChg chg="mod ord">
          <ac:chgData name="Katiana Murillo" userId="125160aedf99f730" providerId="LiveId" clId="{862552F3-7E5B-48D9-BAB1-99647039B121}" dt="2024-01-17T02:45:07.300" v="10798" actId="20577"/>
          <ac:spMkLst>
            <pc:docMk/>
            <pc:sldMk cId="2966193632" sldId="302"/>
            <ac:spMk id="4" creationId="{F759EAFD-D79C-6C35-5D3E-D1722534FA12}"/>
          </ac:spMkLst>
        </pc:spChg>
        <pc:spChg chg="add del">
          <ac:chgData name="Katiana Murillo" userId="125160aedf99f730" providerId="LiveId" clId="{862552F3-7E5B-48D9-BAB1-99647039B121}" dt="2024-01-14T22:31:54.976" v="7508" actId="26606"/>
          <ac:spMkLst>
            <pc:docMk/>
            <pc:sldMk cId="2966193632" sldId="302"/>
            <ac:spMk id="9" creationId="{907EF6B7-1338-4443-8C46-6A318D952DFD}"/>
          </ac:spMkLst>
        </pc:spChg>
        <pc:spChg chg="add del">
          <ac:chgData name="Katiana Murillo" userId="125160aedf99f730" providerId="LiveId" clId="{862552F3-7E5B-48D9-BAB1-99647039B121}" dt="2024-01-14T22:31:54.976" v="7508" actId="26606"/>
          <ac:spMkLst>
            <pc:docMk/>
            <pc:sldMk cId="2966193632" sldId="302"/>
            <ac:spMk id="11" creationId="{DAAE4CDD-124C-4DCF-9584-B6033B545DD5}"/>
          </ac:spMkLst>
        </pc:spChg>
        <pc:spChg chg="add del">
          <ac:chgData name="Katiana Murillo" userId="125160aedf99f730" providerId="LiveId" clId="{862552F3-7E5B-48D9-BAB1-99647039B121}" dt="2024-01-14T22:31:54.976" v="7508" actId="26606"/>
          <ac:spMkLst>
            <pc:docMk/>
            <pc:sldMk cId="2966193632" sldId="302"/>
            <ac:spMk id="13" creationId="{081E4A58-353D-44AE-B2FC-2A74E2E400F7}"/>
          </ac:spMkLst>
        </pc:spChg>
        <pc:spChg chg="add del">
          <ac:chgData name="Katiana Murillo" userId="125160aedf99f730" providerId="LiveId" clId="{862552F3-7E5B-48D9-BAB1-99647039B121}" dt="2024-01-14T22:35:57.748" v="7542" actId="26606"/>
          <ac:spMkLst>
            <pc:docMk/>
            <pc:sldMk cId="2966193632" sldId="302"/>
            <ac:spMk id="18" creationId="{2F687420-BEB4-45CD-8226-339BE553B8E6}"/>
          </ac:spMkLst>
        </pc:spChg>
        <pc:spChg chg="add del">
          <ac:chgData name="Katiana Murillo" userId="125160aedf99f730" providerId="LiveId" clId="{862552F3-7E5B-48D9-BAB1-99647039B121}" dt="2024-01-14T22:35:57.748" v="7542" actId="26606"/>
          <ac:spMkLst>
            <pc:docMk/>
            <pc:sldMk cId="2966193632" sldId="302"/>
            <ac:spMk id="20" creationId="{169CC832-2974-4E8D-90ED-3E2941BA7336}"/>
          </ac:spMkLst>
        </pc:spChg>
        <pc:spChg chg="add del">
          <ac:chgData name="Katiana Murillo" userId="125160aedf99f730" providerId="LiveId" clId="{862552F3-7E5B-48D9-BAB1-99647039B121}" dt="2024-01-14T22:35:57.748" v="7542" actId="26606"/>
          <ac:spMkLst>
            <pc:docMk/>
            <pc:sldMk cId="2966193632" sldId="302"/>
            <ac:spMk id="22" creationId="{55222F96-971A-4F90-B841-6BAB416C7AC1}"/>
          </ac:spMkLst>
        </pc:spChg>
        <pc:spChg chg="add del">
          <ac:chgData name="Katiana Murillo" userId="125160aedf99f730" providerId="LiveId" clId="{862552F3-7E5B-48D9-BAB1-99647039B121}" dt="2024-01-14T22:35:57.748" v="7542" actId="26606"/>
          <ac:spMkLst>
            <pc:docMk/>
            <pc:sldMk cId="2966193632" sldId="302"/>
            <ac:spMk id="24" creationId="{08980754-6F4B-43C9-B9BE-127B6BED6586}"/>
          </ac:spMkLst>
        </pc:spChg>
        <pc:spChg chg="add del">
          <ac:chgData name="Katiana Murillo" userId="125160aedf99f730" providerId="LiveId" clId="{862552F3-7E5B-48D9-BAB1-99647039B121}" dt="2024-01-14T22:35:57.748" v="7542" actId="26606"/>
          <ac:spMkLst>
            <pc:docMk/>
            <pc:sldMk cId="2966193632" sldId="302"/>
            <ac:spMk id="26" creationId="{2C1BBA94-3F40-40AA-8BB9-E69E25E537C1}"/>
          </ac:spMkLst>
        </pc:spChg>
        <pc:spChg chg="add del">
          <ac:chgData name="Katiana Murillo" userId="125160aedf99f730" providerId="LiveId" clId="{862552F3-7E5B-48D9-BAB1-99647039B121}" dt="2024-01-14T22:35:55.814" v="7539" actId="26606"/>
          <ac:spMkLst>
            <pc:docMk/>
            <pc:sldMk cId="2966193632" sldId="302"/>
            <ac:spMk id="31" creationId="{0B9EE3F3-89B7-43C3-8651-C4C96830993D}"/>
          </ac:spMkLst>
        </pc:spChg>
        <pc:spChg chg="add del">
          <ac:chgData name="Katiana Murillo" userId="125160aedf99f730" providerId="LiveId" clId="{862552F3-7E5B-48D9-BAB1-99647039B121}" dt="2024-01-14T22:35:55.814" v="7539" actId="26606"/>
          <ac:spMkLst>
            <pc:docMk/>
            <pc:sldMk cId="2966193632" sldId="302"/>
            <ac:spMk id="33" creationId="{33AE4636-AEEC-45D6-84D4-7AC2DA48ECF8}"/>
          </ac:spMkLst>
        </pc:spChg>
        <pc:spChg chg="add del">
          <ac:chgData name="Katiana Murillo" userId="125160aedf99f730" providerId="LiveId" clId="{862552F3-7E5B-48D9-BAB1-99647039B121}" dt="2024-01-14T22:35:55.814" v="7539" actId="26606"/>
          <ac:spMkLst>
            <pc:docMk/>
            <pc:sldMk cId="2966193632" sldId="302"/>
            <ac:spMk id="35" creationId="{8D9CE0F4-2EB2-4F1F-8AAC-DB3571D9FE10}"/>
          </ac:spMkLst>
        </pc:spChg>
        <pc:spChg chg="add del">
          <ac:chgData name="Katiana Murillo" userId="125160aedf99f730" providerId="LiveId" clId="{862552F3-7E5B-48D9-BAB1-99647039B121}" dt="2024-01-14T22:37:33.434" v="7565" actId="26606"/>
          <ac:spMkLst>
            <pc:docMk/>
            <pc:sldMk cId="2966193632" sldId="302"/>
            <ac:spMk id="39" creationId="{2C1BBA94-3F40-40AA-8BB9-E69E25E537C1}"/>
          </ac:spMkLst>
        </pc:spChg>
        <pc:spChg chg="add del">
          <ac:chgData name="Katiana Murillo" userId="125160aedf99f730" providerId="LiveId" clId="{862552F3-7E5B-48D9-BAB1-99647039B121}" dt="2024-01-14T22:37:33.434" v="7565" actId="26606"/>
          <ac:spMkLst>
            <pc:docMk/>
            <pc:sldMk cId="2966193632" sldId="302"/>
            <ac:spMk id="40" creationId="{DBC6133C-0615-4CE4-9132-37E609A9BDFA}"/>
          </ac:spMkLst>
        </pc:spChg>
        <pc:spChg chg="add del">
          <ac:chgData name="Katiana Murillo" userId="125160aedf99f730" providerId="LiveId" clId="{862552F3-7E5B-48D9-BAB1-99647039B121}" dt="2024-01-14T22:37:33.434" v="7565" actId="26606"/>
          <ac:spMkLst>
            <pc:docMk/>
            <pc:sldMk cId="2966193632" sldId="302"/>
            <ac:spMk id="41" creationId="{169CC832-2974-4E8D-90ED-3E2941BA7336}"/>
          </ac:spMkLst>
        </pc:spChg>
        <pc:spChg chg="add del">
          <ac:chgData name="Katiana Murillo" userId="125160aedf99f730" providerId="LiveId" clId="{862552F3-7E5B-48D9-BAB1-99647039B121}" dt="2024-01-14T22:37:33.434" v="7565" actId="26606"/>
          <ac:spMkLst>
            <pc:docMk/>
            <pc:sldMk cId="2966193632" sldId="302"/>
            <ac:spMk id="42" creationId="{55222F96-971A-4F90-B841-6BAB416C7AC1}"/>
          </ac:spMkLst>
        </pc:spChg>
        <pc:spChg chg="add del">
          <ac:chgData name="Katiana Murillo" userId="125160aedf99f730" providerId="LiveId" clId="{862552F3-7E5B-48D9-BAB1-99647039B121}" dt="2024-01-14T22:37:33.434" v="7565" actId="26606"/>
          <ac:spMkLst>
            <pc:docMk/>
            <pc:sldMk cId="2966193632" sldId="302"/>
            <ac:spMk id="43" creationId="{08980754-6F4B-43C9-B9BE-127B6BED6586}"/>
          </ac:spMkLst>
        </pc:spChg>
        <pc:spChg chg="add del">
          <ac:chgData name="Katiana Murillo" userId="125160aedf99f730" providerId="LiveId" clId="{862552F3-7E5B-48D9-BAB1-99647039B121}" dt="2024-01-14T22:39:47.717" v="7579" actId="26606"/>
          <ac:spMkLst>
            <pc:docMk/>
            <pc:sldMk cId="2966193632" sldId="302"/>
            <ac:spMk id="48" creationId="{743AA782-23D1-4521-8CAD-47662984AA08}"/>
          </ac:spMkLst>
        </pc:spChg>
        <pc:spChg chg="add del">
          <ac:chgData name="Katiana Murillo" userId="125160aedf99f730" providerId="LiveId" clId="{862552F3-7E5B-48D9-BAB1-99647039B121}" dt="2024-01-14T22:39:47.717" v="7579" actId="26606"/>
          <ac:spMkLst>
            <pc:docMk/>
            <pc:sldMk cId="2966193632" sldId="302"/>
            <ac:spMk id="50" creationId="{71877DBC-BB60-40F0-AC93-2ACDBAAE60CE}"/>
          </ac:spMkLst>
        </pc:spChg>
        <pc:spChg chg="add del">
          <ac:chgData name="Katiana Murillo" userId="125160aedf99f730" providerId="LiveId" clId="{862552F3-7E5B-48D9-BAB1-99647039B121}" dt="2024-01-14T22:39:41.315" v="7574" actId="26606"/>
          <ac:spMkLst>
            <pc:docMk/>
            <pc:sldMk cId="2966193632" sldId="302"/>
            <ac:spMk id="55" creationId="{4F7EBAE4-9945-4473-9E34-B2C66EA0F03D}"/>
          </ac:spMkLst>
        </pc:spChg>
        <pc:spChg chg="add del">
          <ac:chgData name="Katiana Murillo" userId="125160aedf99f730" providerId="LiveId" clId="{862552F3-7E5B-48D9-BAB1-99647039B121}" dt="2024-01-14T22:39:41.315" v="7574" actId="26606"/>
          <ac:spMkLst>
            <pc:docMk/>
            <pc:sldMk cId="2966193632" sldId="302"/>
            <ac:spMk id="57" creationId="{70BEB1E7-2F88-40BC-B73D-42E5B6F80BFC}"/>
          </ac:spMkLst>
        </pc:spChg>
        <pc:spChg chg="add del">
          <ac:chgData name="Katiana Murillo" userId="125160aedf99f730" providerId="LiveId" clId="{862552F3-7E5B-48D9-BAB1-99647039B121}" dt="2024-01-14T22:39:41.315" v="7574" actId="26606"/>
          <ac:spMkLst>
            <pc:docMk/>
            <pc:sldMk cId="2966193632" sldId="302"/>
            <ac:spMk id="59" creationId="{A7B99495-F43F-4D80-A44F-2CB4764EB90B}"/>
          </ac:spMkLst>
        </pc:spChg>
        <pc:spChg chg="add del">
          <ac:chgData name="Katiana Murillo" userId="125160aedf99f730" providerId="LiveId" clId="{862552F3-7E5B-48D9-BAB1-99647039B121}" dt="2024-01-14T22:39:45.997" v="7576" actId="26606"/>
          <ac:spMkLst>
            <pc:docMk/>
            <pc:sldMk cId="2966193632" sldId="302"/>
            <ac:spMk id="61" creationId="{743AA782-23D1-4521-8CAD-47662984AA08}"/>
          </ac:spMkLst>
        </pc:spChg>
        <pc:spChg chg="add del">
          <ac:chgData name="Katiana Murillo" userId="125160aedf99f730" providerId="LiveId" clId="{862552F3-7E5B-48D9-BAB1-99647039B121}" dt="2024-01-14T22:39:45.997" v="7576" actId="26606"/>
          <ac:spMkLst>
            <pc:docMk/>
            <pc:sldMk cId="2966193632" sldId="302"/>
            <ac:spMk id="62" creationId="{650D18FE-0824-4A46-B22C-A86B52E5780A}"/>
          </ac:spMkLst>
        </pc:spChg>
        <pc:spChg chg="add del">
          <ac:chgData name="Katiana Murillo" userId="125160aedf99f730" providerId="LiveId" clId="{862552F3-7E5B-48D9-BAB1-99647039B121}" dt="2024-01-14T22:39:47.706" v="7578" actId="26606"/>
          <ac:spMkLst>
            <pc:docMk/>
            <pc:sldMk cId="2966193632" sldId="302"/>
            <ac:spMk id="64" creationId="{84ECDE7A-6944-466D-8FFE-149A29BA6BAE}"/>
          </ac:spMkLst>
        </pc:spChg>
        <pc:spChg chg="add del">
          <ac:chgData name="Katiana Murillo" userId="125160aedf99f730" providerId="LiveId" clId="{862552F3-7E5B-48D9-BAB1-99647039B121}" dt="2024-01-14T22:39:47.706" v="7578" actId="26606"/>
          <ac:spMkLst>
            <pc:docMk/>
            <pc:sldMk cId="2966193632" sldId="302"/>
            <ac:spMk id="65" creationId="{B3420082-9415-44EC-802E-C77D71D59C57}"/>
          </ac:spMkLst>
        </pc:spChg>
        <pc:spChg chg="add del">
          <ac:chgData name="Katiana Murillo" userId="125160aedf99f730" providerId="LiveId" clId="{862552F3-7E5B-48D9-BAB1-99647039B121}" dt="2024-01-14T22:39:47.706" v="7578" actId="26606"/>
          <ac:spMkLst>
            <pc:docMk/>
            <pc:sldMk cId="2966193632" sldId="302"/>
            <ac:spMk id="66" creationId="{55A52C45-1FCB-4636-A80F-2849B8226C01}"/>
          </ac:spMkLst>
        </pc:spChg>
        <pc:spChg chg="add del">
          <ac:chgData name="Katiana Murillo" userId="125160aedf99f730" providerId="LiveId" clId="{862552F3-7E5B-48D9-BAB1-99647039B121}" dt="2024-01-14T22:39:47.706" v="7578" actId="26606"/>
          <ac:spMkLst>
            <pc:docMk/>
            <pc:sldMk cId="2966193632" sldId="302"/>
            <ac:spMk id="67" creationId="{768EB4DD-3704-43AD-92B3-C4E0C6EA92CB}"/>
          </ac:spMkLst>
        </pc:spChg>
        <pc:spChg chg="add del">
          <ac:chgData name="Katiana Murillo" userId="125160aedf99f730" providerId="LiveId" clId="{862552F3-7E5B-48D9-BAB1-99647039B121}" dt="2024-01-17T01:13:50.132" v="10473" actId="26606"/>
          <ac:spMkLst>
            <pc:docMk/>
            <pc:sldMk cId="2966193632" sldId="302"/>
            <ac:spMk id="69" creationId="{743AA782-23D1-4521-8CAD-47662984AA08}"/>
          </ac:spMkLst>
        </pc:spChg>
        <pc:spChg chg="add del">
          <ac:chgData name="Katiana Murillo" userId="125160aedf99f730" providerId="LiveId" clId="{862552F3-7E5B-48D9-BAB1-99647039B121}" dt="2024-01-17T01:13:50.132" v="10473" actId="26606"/>
          <ac:spMkLst>
            <pc:docMk/>
            <pc:sldMk cId="2966193632" sldId="302"/>
            <ac:spMk id="70" creationId="{650D18FE-0824-4A46-B22C-A86B52E5780A}"/>
          </ac:spMkLst>
        </pc:spChg>
        <pc:spChg chg="add del">
          <ac:chgData name="Katiana Murillo" userId="125160aedf99f730" providerId="LiveId" clId="{862552F3-7E5B-48D9-BAB1-99647039B121}" dt="2024-01-17T01:11:28.110" v="10452" actId="26606"/>
          <ac:spMkLst>
            <pc:docMk/>
            <pc:sldMk cId="2966193632" sldId="302"/>
            <ac:spMk id="75" creationId="{79BB35BC-D5C2-4C8B-A22A-A71E6191913B}"/>
          </ac:spMkLst>
        </pc:spChg>
        <pc:spChg chg="add del">
          <ac:chgData name="Katiana Murillo" userId="125160aedf99f730" providerId="LiveId" clId="{862552F3-7E5B-48D9-BAB1-99647039B121}" dt="2024-01-17T01:11:31.977" v="10454" actId="26606"/>
          <ac:spMkLst>
            <pc:docMk/>
            <pc:sldMk cId="2966193632" sldId="302"/>
            <ac:spMk id="77" creationId="{71F2038E-D777-4B76-81DD-DD13EE91B9DD}"/>
          </ac:spMkLst>
        </pc:spChg>
        <pc:spChg chg="add del">
          <ac:chgData name="Katiana Murillo" userId="125160aedf99f730" providerId="LiveId" clId="{862552F3-7E5B-48D9-BAB1-99647039B121}" dt="2024-01-17T01:11:31.977" v="10454" actId="26606"/>
          <ac:spMkLst>
            <pc:docMk/>
            <pc:sldMk cId="2966193632" sldId="302"/>
            <ac:spMk id="78" creationId="{B6FACB3C-9069-4791-BC5C-0DB7CD19B853}"/>
          </ac:spMkLst>
        </pc:spChg>
        <pc:spChg chg="add del">
          <ac:chgData name="Katiana Murillo" userId="125160aedf99f730" providerId="LiveId" clId="{862552F3-7E5B-48D9-BAB1-99647039B121}" dt="2024-01-17T01:13:50.132" v="10473" actId="26606"/>
          <ac:spMkLst>
            <pc:docMk/>
            <pc:sldMk cId="2966193632" sldId="302"/>
            <ac:spMk id="85" creationId="{2EB492CD-616E-47F8-933B-5E2D952A0593}"/>
          </ac:spMkLst>
        </pc:spChg>
        <pc:spChg chg="add del">
          <ac:chgData name="Katiana Murillo" userId="125160aedf99f730" providerId="LiveId" clId="{862552F3-7E5B-48D9-BAB1-99647039B121}" dt="2024-01-17T01:13:50.132" v="10473" actId="26606"/>
          <ac:spMkLst>
            <pc:docMk/>
            <pc:sldMk cId="2966193632" sldId="302"/>
            <ac:spMk id="86" creationId="{59383CF9-23B5-4335-9B21-1791C4CF1C75}"/>
          </ac:spMkLst>
        </pc:spChg>
        <pc:spChg chg="add del">
          <ac:chgData name="Katiana Murillo" userId="125160aedf99f730" providerId="LiveId" clId="{862552F3-7E5B-48D9-BAB1-99647039B121}" dt="2024-01-17T01:13:50.132" v="10473" actId="26606"/>
          <ac:spMkLst>
            <pc:docMk/>
            <pc:sldMk cId="2966193632" sldId="302"/>
            <ac:spMk id="87" creationId="{0007FE00-9498-4706-B255-6437B0252C02}"/>
          </ac:spMkLst>
        </pc:spChg>
        <pc:grpChg chg="add del">
          <ac:chgData name="Katiana Murillo" userId="125160aedf99f730" providerId="LiveId" clId="{862552F3-7E5B-48D9-BAB1-99647039B121}" dt="2024-01-14T22:35:57.735" v="7541" actId="26606"/>
          <ac:grpSpMkLst>
            <pc:docMk/>
            <pc:sldMk cId="2966193632" sldId="302"/>
            <ac:grpSpMk id="37" creationId="{1FD67D68-9B83-C338-8342-3348D8F22347}"/>
          </ac:grpSpMkLst>
        </pc:grpChg>
        <pc:grpChg chg="add del">
          <ac:chgData name="Katiana Murillo" userId="125160aedf99f730" providerId="LiveId" clId="{862552F3-7E5B-48D9-BAB1-99647039B121}" dt="2024-01-17T01:11:31.977" v="10454" actId="26606"/>
          <ac:grpSpMkLst>
            <pc:docMk/>
            <pc:sldMk cId="2966193632" sldId="302"/>
            <ac:grpSpMk id="79" creationId="{DD354807-230F-4402-B1B9-F733A8F1F190}"/>
          </ac:grpSpMkLst>
        </pc:grpChg>
        <pc:picChg chg="add mod">
          <ac:chgData name="Katiana Murillo" userId="125160aedf99f730" providerId="LiveId" clId="{862552F3-7E5B-48D9-BAB1-99647039B121}" dt="2024-01-17T01:13:50.132" v="10473" actId="26606"/>
          <ac:picMkLst>
            <pc:docMk/>
            <pc:sldMk cId="2966193632" sldId="302"/>
            <ac:picMk id="6" creationId="{02494D72-79B1-64D4-7FD0-7EDAA06DA657}"/>
          </ac:picMkLst>
        </pc:picChg>
      </pc:sldChg>
      <pc:sldChg chg="new del">
        <pc:chgData name="Katiana Murillo" userId="125160aedf99f730" providerId="LiveId" clId="{862552F3-7E5B-48D9-BAB1-99647039B121}" dt="2024-01-14T21:55:07.698" v="5844" actId="680"/>
        <pc:sldMkLst>
          <pc:docMk/>
          <pc:sldMk cId="4034794286" sldId="302"/>
        </pc:sldMkLst>
      </pc:sldChg>
      <pc:sldChg chg="addSp delSp modSp new mod setBg">
        <pc:chgData name="Katiana Murillo" userId="125160aedf99f730" providerId="LiveId" clId="{862552F3-7E5B-48D9-BAB1-99647039B121}" dt="2024-01-18T20:19:36.992" v="10903" actId="20577"/>
        <pc:sldMkLst>
          <pc:docMk/>
          <pc:sldMk cId="4192441278" sldId="303"/>
        </pc:sldMkLst>
        <pc:spChg chg="del">
          <ac:chgData name="Katiana Murillo" userId="125160aedf99f730" providerId="LiveId" clId="{862552F3-7E5B-48D9-BAB1-99647039B121}" dt="2024-01-14T22:38:49.168" v="7570" actId="26606"/>
          <ac:spMkLst>
            <pc:docMk/>
            <pc:sldMk cId="4192441278" sldId="303"/>
            <ac:spMk id="2" creationId="{CD827D44-2F98-F6A9-9AD1-0728D297DC74}"/>
          </ac:spMkLst>
        </pc:spChg>
        <pc:spChg chg="mod">
          <ac:chgData name="Katiana Murillo" userId="125160aedf99f730" providerId="LiveId" clId="{862552F3-7E5B-48D9-BAB1-99647039B121}" dt="2024-01-18T20:19:36.992" v="10903" actId="20577"/>
          <ac:spMkLst>
            <pc:docMk/>
            <pc:sldMk cId="4192441278" sldId="303"/>
            <ac:spMk id="3" creationId="{C67B685C-50BD-B21F-3547-7186ED5474D4}"/>
          </ac:spMkLst>
        </pc:spChg>
        <pc:spChg chg="mod ord">
          <ac:chgData name="Katiana Murillo" userId="125160aedf99f730" providerId="LiveId" clId="{862552F3-7E5B-48D9-BAB1-99647039B121}" dt="2024-01-17T01:35:40.390" v="10599" actId="20577"/>
          <ac:spMkLst>
            <pc:docMk/>
            <pc:sldMk cId="4192441278" sldId="303"/>
            <ac:spMk id="4" creationId="{779A58E8-FA13-6327-2F12-4BFE23534B9C}"/>
          </ac:spMkLst>
        </pc:spChg>
        <pc:spChg chg="add del">
          <ac:chgData name="Katiana Murillo" userId="125160aedf99f730" providerId="LiveId" clId="{862552F3-7E5B-48D9-BAB1-99647039B121}" dt="2024-01-14T22:53:30.451" v="8100" actId="26606"/>
          <ac:spMkLst>
            <pc:docMk/>
            <pc:sldMk cId="4192441278" sldId="303"/>
            <ac:spMk id="9" creationId="{777A147A-9ED8-46B4-8660-1B3C2AA880B5}"/>
          </ac:spMkLst>
        </pc:spChg>
        <pc:spChg chg="add del">
          <ac:chgData name="Katiana Murillo" userId="125160aedf99f730" providerId="LiveId" clId="{862552F3-7E5B-48D9-BAB1-99647039B121}" dt="2024-01-14T22:53:30.451" v="8100" actId="26606"/>
          <ac:spMkLst>
            <pc:docMk/>
            <pc:sldMk cId="4192441278" sldId="303"/>
            <ac:spMk id="11" creationId="{5D6C15A0-C087-4593-8414-2B4EC1CDC3DE}"/>
          </ac:spMkLst>
        </pc:spChg>
        <pc:spChg chg="add del">
          <ac:chgData name="Katiana Murillo" userId="125160aedf99f730" providerId="LiveId" clId="{862552F3-7E5B-48D9-BAB1-99647039B121}" dt="2024-01-14T22:53:30.440" v="8099" actId="26606"/>
          <ac:spMkLst>
            <pc:docMk/>
            <pc:sldMk cId="4192441278" sldId="303"/>
            <ac:spMk id="16" creationId="{743AA782-23D1-4521-8CAD-47662984AA08}"/>
          </ac:spMkLst>
        </pc:spChg>
        <pc:spChg chg="add del">
          <ac:chgData name="Katiana Murillo" userId="125160aedf99f730" providerId="LiveId" clId="{862552F3-7E5B-48D9-BAB1-99647039B121}" dt="2024-01-14T22:53:30.440" v="8099" actId="26606"/>
          <ac:spMkLst>
            <pc:docMk/>
            <pc:sldMk cId="4192441278" sldId="303"/>
            <ac:spMk id="18" creationId="{71877DBC-BB60-40F0-AC93-2ACDBAAE60CE}"/>
          </ac:spMkLst>
        </pc:spChg>
        <pc:spChg chg="add">
          <ac:chgData name="Katiana Murillo" userId="125160aedf99f730" providerId="LiveId" clId="{862552F3-7E5B-48D9-BAB1-99647039B121}" dt="2024-01-14T22:53:30.451" v="8100" actId="26606"/>
          <ac:spMkLst>
            <pc:docMk/>
            <pc:sldMk cId="4192441278" sldId="303"/>
            <ac:spMk id="20" creationId="{0007FE00-9498-4706-B255-6437B0252C02}"/>
          </ac:spMkLst>
        </pc:spChg>
        <pc:spChg chg="add">
          <ac:chgData name="Katiana Murillo" userId="125160aedf99f730" providerId="LiveId" clId="{862552F3-7E5B-48D9-BAB1-99647039B121}" dt="2024-01-14T22:53:30.451" v="8100" actId="26606"/>
          <ac:spMkLst>
            <pc:docMk/>
            <pc:sldMk cId="4192441278" sldId="303"/>
            <ac:spMk id="21" creationId="{2EB492CD-616E-47F8-933B-5E2D952A0593}"/>
          </ac:spMkLst>
        </pc:spChg>
        <pc:spChg chg="add">
          <ac:chgData name="Katiana Murillo" userId="125160aedf99f730" providerId="LiveId" clId="{862552F3-7E5B-48D9-BAB1-99647039B121}" dt="2024-01-14T22:53:30.451" v="8100" actId="26606"/>
          <ac:spMkLst>
            <pc:docMk/>
            <pc:sldMk cId="4192441278" sldId="303"/>
            <ac:spMk id="22" creationId="{59383CF9-23B5-4335-9B21-1791C4CF1C75}"/>
          </ac:spMkLst>
        </pc:spChg>
        <pc:picChg chg="add mod">
          <ac:chgData name="Katiana Murillo" userId="125160aedf99f730" providerId="LiveId" clId="{862552F3-7E5B-48D9-BAB1-99647039B121}" dt="2024-01-14T22:53:30.451" v="8100" actId="26606"/>
          <ac:picMkLst>
            <pc:docMk/>
            <pc:sldMk cId="4192441278" sldId="303"/>
            <ac:picMk id="6" creationId="{7706693F-E20A-F7D1-5FAF-0AD0280AB6B2}"/>
          </ac:picMkLst>
        </pc:picChg>
      </pc:sldChg>
      <pc:sldChg chg="addSp delSp modSp new mod setBg">
        <pc:chgData name="Katiana Murillo" userId="125160aedf99f730" providerId="LiveId" clId="{862552F3-7E5B-48D9-BAB1-99647039B121}" dt="2024-01-17T02:41:59.184" v="10773" actId="20577"/>
        <pc:sldMkLst>
          <pc:docMk/>
          <pc:sldMk cId="3876244448" sldId="304"/>
        </pc:sldMkLst>
        <pc:spChg chg="del">
          <ac:chgData name="Katiana Murillo" userId="125160aedf99f730" providerId="LiveId" clId="{862552F3-7E5B-48D9-BAB1-99647039B121}" dt="2024-01-14T22:55:56.350" v="8231" actId="26606"/>
          <ac:spMkLst>
            <pc:docMk/>
            <pc:sldMk cId="3876244448" sldId="304"/>
            <ac:spMk id="2" creationId="{E5F8FEB2-5292-D087-9769-64D2B70B7309}"/>
          </ac:spMkLst>
        </pc:spChg>
        <pc:spChg chg="mod">
          <ac:chgData name="Katiana Murillo" userId="125160aedf99f730" providerId="LiveId" clId="{862552F3-7E5B-48D9-BAB1-99647039B121}" dt="2024-01-15T01:39:27.209" v="8890" actId="26606"/>
          <ac:spMkLst>
            <pc:docMk/>
            <pc:sldMk cId="3876244448" sldId="304"/>
            <ac:spMk id="3" creationId="{DEE4A1A7-1685-3093-C1B6-5ABA2880B9A4}"/>
          </ac:spMkLst>
        </pc:spChg>
        <pc:spChg chg="mod ord">
          <ac:chgData name="Katiana Murillo" userId="125160aedf99f730" providerId="LiveId" clId="{862552F3-7E5B-48D9-BAB1-99647039B121}" dt="2024-01-17T02:41:59.184" v="10773" actId="20577"/>
          <ac:spMkLst>
            <pc:docMk/>
            <pc:sldMk cId="3876244448" sldId="304"/>
            <ac:spMk id="4" creationId="{5F947A13-F40F-7867-7397-F898186A9088}"/>
          </ac:spMkLst>
        </pc:spChg>
        <pc:spChg chg="add del">
          <ac:chgData name="Katiana Murillo" userId="125160aedf99f730" providerId="LiveId" clId="{862552F3-7E5B-48D9-BAB1-99647039B121}" dt="2024-01-15T01:39:27.209" v="8890" actId="26606"/>
          <ac:spMkLst>
            <pc:docMk/>
            <pc:sldMk cId="3876244448" sldId="304"/>
            <ac:spMk id="9" creationId="{C05CBC3C-2E5A-4839-8B9B-2E5A6ADF0F58}"/>
          </ac:spMkLst>
        </pc:spChg>
        <pc:spChg chg="add del">
          <ac:chgData name="Katiana Murillo" userId="125160aedf99f730" providerId="LiveId" clId="{862552F3-7E5B-48D9-BAB1-99647039B121}" dt="2024-01-15T01:39:27.209" v="8890" actId="26606"/>
          <ac:spMkLst>
            <pc:docMk/>
            <pc:sldMk cId="3876244448" sldId="304"/>
            <ac:spMk id="11" creationId="{827FF362-FC97-4BF5-949B-D4ADFA26E457}"/>
          </ac:spMkLst>
        </pc:spChg>
        <pc:spChg chg="add del">
          <ac:chgData name="Katiana Murillo" userId="125160aedf99f730" providerId="LiveId" clId="{862552F3-7E5B-48D9-BAB1-99647039B121}" dt="2024-01-15T01:39:27.195" v="8889" actId="26606"/>
          <ac:spMkLst>
            <pc:docMk/>
            <pc:sldMk cId="3876244448" sldId="304"/>
            <ac:spMk id="16" creationId="{2EB492CD-616E-47F8-933B-5E2D952A0593}"/>
          </ac:spMkLst>
        </pc:spChg>
        <pc:spChg chg="add del">
          <ac:chgData name="Katiana Murillo" userId="125160aedf99f730" providerId="LiveId" clId="{862552F3-7E5B-48D9-BAB1-99647039B121}" dt="2024-01-15T01:39:27.195" v="8889" actId="26606"/>
          <ac:spMkLst>
            <pc:docMk/>
            <pc:sldMk cId="3876244448" sldId="304"/>
            <ac:spMk id="18" creationId="{59383CF9-23B5-4335-9B21-1791C4CF1C75}"/>
          </ac:spMkLst>
        </pc:spChg>
        <pc:spChg chg="add del">
          <ac:chgData name="Katiana Murillo" userId="125160aedf99f730" providerId="LiveId" clId="{862552F3-7E5B-48D9-BAB1-99647039B121}" dt="2024-01-15T01:39:27.195" v="8889" actId="26606"/>
          <ac:spMkLst>
            <pc:docMk/>
            <pc:sldMk cId="3876244448" sldId="304"/>
            <ac:spMk id="20" creationId="{0007FE00-9498-4706-B255-6437B0252C02}"/>
          </ac:spMkLst>
        </pc:spChg>
        <pc:spChg chg="add">
          <ac:chgData name="Katiana Murillo" userId="125160aedf99f730" providerId="LiveId" clId="{862552F3-7E5B-48D9-BAB1-99647039B121}" dt="2024-01-15T01:39:27.209" v="8890" actId="26606"/>
          <ac:spMkLst>
            <pc:docMk/>
            <pc:sldMk cId="3876244448" sldId="304"/>
            <ac:spMk id="22" creationId="{08980754-6F4B-43C9-B9BE-127B6BED6586}"/>
          </ac:spMkLst>
        </pc:spChg>
        <pc:spChg chg="add">
          <ac:chgData name="Katiana Murillo" userId="125160aedf99f730" providerId="LiveId" clId="{862552F3-7E5B-48D9-BAB1-99647039B121}" dt="2024-01-15T01:39:27.209" v="8890" actId="26606"/>
          <ac:spMkLst>
            <pc:docMk/>
            <pc:sldMk cId="3876244448" sldId="304"/>
            <ac:spMk id="23" creationId="{DBC6133C-0615-4CE4-9132-37E609A9BDFA}"/>
          </ac:spMkLst>
        </pc:spChg>
        <pc:spChg chg="add">
          <ac:chgData name="Katiana Murillo" userId="125160aedf99f730" providerId="LiveId" clId="{862552F3-7E5B-48D9-BAB1-99647039B121}" dt="2024-01-15T01:39:27.209" v="8890" actId="26606"/>
          <ac:spMkLst>
            <pc:docMk/>
            <pc:sldMk cId="3876244448" sldId="304"/>
            <ac:spMk id="24" creationId="{2C1BBA94-3F40-40AA-8BB9-E69E25E537C1}"/>
          </ac:spMkLst>
        </pc:spChg>
        <pc:spChg chg="add">
          <ac:chgData name="Katiana Murillo" userId="125160aedf99f730" providerId="LiveId" clId="{862552F3-7E5B-48D9-BAB1-99647039B121}" dt="2024-01-15T01:39:27.209" v="8890" actId="26606"/>
          <ac:spMkLst>
            <pc:docMk/>
            <pc:sldMk cId="3876244448" sldId="304"/>
            <ac:spMk id="25" creationId="{169CC832-2974-4E8D-90ED-3E2941BA7336}"/>
          </ac:spMkLst>
        </pc:spChg>
        <pc:spChg chg="add">
          <ac:chgData name="Katiana Murillo" userId="125160aedf99f730" providerId="LiveId" clId="{862552F3-7E5B-48D9-BAB1-99647039B121}" dt="2024-01-15T01:39:27.209" v="8890" actId="26606"/>
          <ac:spMkLst>
            <pc:docMk/>
            <pc:sldMk cId="3876244448" sldId="304"/>
            <ac:spMk id="26" creationId="{55222F96-971A-4F90-B841-6BAB416C7AC1}"/>
          </ac:spMkLst>
        </pc:spChg>
        <pc:picChg chg="add mod">
          <ac:chgData name="Katiana Murillo" userId="125160aedf99f730" providerId="LiveId" clId="{862552F3-7E5B-48D9-BAB1-99647039B121}" dt="2024-01-15T01:39:27.209" v="8890" actId="26606"/>
          <ac:picMkLst>
            <pc:docMk/>
            <pc:sldMk cId="3876244448" sldId="304"/>
            <ac:picMk id="6" creationId="{528F0D8D-B526-9A79-A5AE-DCDFEDAD089B}"/>
          </ac:picMkLst>
        </pc:picChg>
      </pc:sldChg>
      <pc:sldChg chg="addSp modSp new del">
        <pc:chgData name="Katiana Murillo" userId="125160aedf99f730" providerId="LiveId" clId="{862552F3-7E5B-48D9-BAB1-99647039B121}" dt="2024-01-15T15:36:28.374" v="10123" actId="2696"/>
        <pc:sldMkLst>
          <pc:docMk/>
          <pc:sldMk cId="2187121209" sldId="305"/>
        </pc:sldMkLst>
        <pc:picChg chg="add mod">
          <ac:chgData name="Katiana Murillo" userId="125160aedf99f730" providerId="LiveId" clId="{862552F3-7E5B-48D9-BAB1-99647039B121}" dt="2024-01-15T15:35:29.147" v="10119"/>
          <ac:picMkLst>
            <pc:docMk/>
            <pc:sldMk cId="2187121209" sldId="305"/>
            <ac:picMk id="5" creationId="{8539EC85-790C-95BE-5520-65547F49A582}"/>
          </ac:picMkLst>
        </pc:picChg>
      </pc:sldChg>
      <pc:sldChg chg="new del">
        <pc:chgData name="Katiana Murillo" userId="125160aedf99f730" providerId="LiveId" clId="{862552F3-7E5B-48D9-BAB1-99647039B121}" dt="2024-01-15T15:36:56.641" v="10126" actId="2696"/>
        <pc:sldMkLst>
          <pc:docMk/>
          <pc:sldMk cId="2551901800" sldId="305"/>
        </pc:sldMkLst>
      </pc:sldChg>
      <pc:sldChg chg="addSp delSp modSp add mod setBg chgLayout">
        <pc:chgData name="Katiana Murillo" userId="125160aedf99f730" providerId="LiveId" clId="{862552F3-7E5B-48D9-BAB1-99647039B121}" dt="2024-01-17T01:08:27.220" v="10445" actId="26606"/>
        <pc:sldMkLst>
          <pc:docMk/>
          <pc:sldMk cId="1782301265" sldId="306"/>
        </pc:sldMkLst>
        <pc:spChg chg="del">
          <ac:chgData name="Katiana Murillo" userId="125160aedf99f730" providerId="LiveId" clId="{862552F3-7E5B-48D9-BAB1-99647039B121}" dt="2024-01-16T22:31:37.767" v="10192" actId="700"/>
          <ac:spMkLst>
            <pc:docMk/>
            <pc:sldMk cId="1782301265" sldId="306"/>
            <ac:spMk id="2" creationId="{EE87EF52-DAAF-5F98-3AB4-E3CCFF95F387}"/>
          </ac:spMkLst>
        </pc:spChg>
        <pc:spChg chg="del">
          <ac:chgData name="Katiana Murillo" userId="125160aedf99f730" providerId="LiveId" clId="{862552F3-7E5B-48D9-BAB1-99647039B121}" dt="2024-01-16T22:31:37.767" v="10192" actId="700"/>
          <ac:spMkLst>
            <pc:docMk/>
            <pc:sldMk cId="1782301265" sldId="306"/>
            <ac:spMk id="3" creationId="{EF177B61-E6C5-987B-3C18-6A6DD969BF5C}"/>
          </ac:spMkLst>
        </pc:spChg>
        <pc:spChg chg="del">
          <ac:chgData name="Katiana Murillo" userId="125160aedf99f730" providerId="LiveId" clId="{862552F3-7E5B-48D9-BAB1-99647039B121}" dt="2024-01-16T22:31:37.767" v="10192" actId="700"/>
          <ac:spMkLst>
            <pc:docMk/>
            <pc:sldMk cId="1782301265" sldId="306"/>
            <ac:spMk id="4" creationId="{DDC43B46-CE6C-DA9C-EFD1-38304546AAC2}"/>
          </ac:spMkLst>
        </pc:spChg>
        <pc:spChg chg="add mod ord">
          <ac:chgData name="Katiana Murillo" userId="125160aedf99f730" providerId="LiveId" clId="{862552F3-7E5B-48D9-BAB1-99647039B121}" dt="2024-01-17T01:08:27.220" v="10445" actId="26606"/>
          <ac:spMkLst>
            <pc:docMk/>
            <pc:sldMk cId="1782301265" sldId="306"/>
            <ac:spMk id="6" creationId="{4F5347F8-2860-221B-175D-C10C32FA21B5}"/>
          </ac:spMkLst>
        </pc:spChg>
        <pc:spChg chg="add mod ord">
          <ac:chgData name="Katiana Murillo" userId="125160aedf99f730" providerId="LiveId" clId="{862552F3-7E5B-48D9-BAB1-99647039B121}" dt="2024-01-17T01:08:27.220" v="10445" actId="26606"/>
          <ac:spMkLst>
            <pc:docMk/>
            <pc:sldMk cId="1782301265" sldId="306"/>
            <ac:spMk id="7" creationId="{86002463-F8EE-2173-E2C6-A0F5D3A15920}"/>
          </ac:spMkLst>
        </pc:spChg>
        <pc:spChg chg="add del mod ord">
          <ac:chgData name="Katiana Murillo" userId="125160aedf99f730" providerId="LiveId" clId="{862552F3-7E5B-48D9-BAB1-99647039B121}" dt="2024-01-16T22:31:52.585" v="10193" actId="26606"/>
          <ac:spMkLst>
            <pc:docMk/>
            <pc:sldMk cId="1782301265" sldId="306"/>
            <ac:spMk id="8" creationId="{B0DBE3AA-9B39-6F4C-0924-7A1505C737F0}"/>
          </ac:spMkLst>
        </pc:spChg>
        <pc:spChg chg="add del">
          <ac:chgData name="Katiana Murillo" userId="125160aedf99f730" providerId="LiveId" clId="{862552F3-7E5B-48D9-BAB1-99647039B121}" dt="2024-01-16T22:34:35.165" v="10205" actId="26606"/>
          <ac:spMkLst>
            <pc:docMk/>
            <pc:sldMk cId="1782301265" sldId="306"/>
            <ac:spMk id="13" creationId="{1CDD8E39-EA14-4679-9655-1BFF5A7B63EE}"/>
          </ac:spMkLst>
        </pc:spChg>
        <pc:spChg chg="add del">
          <ac:chgData name="Katiana Murillo" userId="125160aedf99f730" providerId="LiveId" clId="{862552F3-7E5B-48D9-BAB1-99647039B121}" dt="2024-01-16T22:34:24.285" v="10202" actId="26606"/>
          <ac:spMkLst>
            <pc:docMk/>
            <pc:sldMk cId="1782301265" sldId="306"/>
            <ac:spMk id="18" creationId="{2DAA6C16-BF9B-4A3E-BC70-EE6015D4F967}"/>
          </ac:spMkLst>
        </pc:spChg>
        <pc:spChg chg="add del">
          <ac:chgData name="Katiana Murillo" userId="125160aedf99f730" providerId="LiveId" clId="{862552F3-7E5B-48D9-BAB1-99647039B121}" dt="2024-01-16T22:34:35.071" v="10204" actId="26606"/>
          <ac:spMkLst>
            <pc:docMk/>
            <pc:sldMk cId="1782301265" sldId="306"/>
            <ac:spMk id="22" creationId="{450D3AD2-FA80-415F-A9CE-54D884561CD7}"/>
          </ac:spMkLst>
        </pc:spChg>
        <pc:spChg chg="add del">
          <ac:chgData name="Katiana Murillo" userId="125160aedf99f730" providerId="LiveId" clId="{862552F3-7E5B-48D9-BAB1-99647039B121}" dt="2024-01-16T22:34:35.071" v="10204" actId="26606"/>
          <ac:spMkLst>
            <pc:docMk/>
            <pc:sldMk cId="1782301265" sldId="306"/>
            <ac:spMk id="28" creationId="{C3896A03-3945-419A-B66B-4EE266EDD152}"/>
          </ac:spMkLst>
        </pc:spChg>
        <pc:spChg chg="add del">
          <ac:chgData name="Katiana Murillo" userId="125160aedf99f730" providerId="LiveId" clId="{862552F3-7E5B-48D9-BAB1-99647039B121}" dt="2024-01-16T22:34:35.071" v="10204" actId="26606"/>
          <ac:spMkLst>
            <pc:docMk/>
            <pc:sldMk cId="1782301265" sldId="306"/>
            <ac:spMk id="29" creationId="{B34F5AD2-EDBD-4BBD-A55C-EAFFD0C7097A}"/>
          </ac:spMkLst>
        </pc:spChg>
        <pc:spChg chg="add del">
          <ac:chgData name="Katiana Murillo" userId="125160aedf99f730" providerId="LiveId" clId="{862552F3-7E5B-48D9-BAB1-99647039B121}" dt="2024-01-16T22:36:26.425" v="10220" actId="26606"/>
          <ac:spMkLst>
            <pc:docMk/>
            <pc:sldMk cId="1782301265" sldId="306"/>
            <ac:spMk id="32" creationId="{913AE63C-D5B4-45D1-ACFC-648CFFCF9805}"/>
          </ac:spMkLst>
        </pc:spChg>
        <pc:spChg chg="add del">
          <ac:chgData name="Katiana Murillo" userId="125160aedf99f730" providerId="LiveId" clId="{862552F3-7E5B-48D9-BAB1-99647039B121}" dt="2024-01-16T22:36:08.426" v="10213" actId="26606"/>
          <ac:spMkLst>
            <pc:docMk/>
            <pc:sldMk cId="1782301265" sldId="306"/>
            <ac:spMk id="41" creationId="{C3896A03-3945-419A-B66B-4EE266EDD152}"/>
          </ac:spMkLst>
        </pc:spChg>
        <pc:spChg chg="add del">
          <ac:chgData name="Katiana Murillo" userId="125160aedf99f730" providerId="LiveId" clId="{862552F3-7E5B-48D9-BAB1-99647039B121}" dt="2024-01-16T22:36:08.426" v="10213" actId="26606"/>
          <ac:spMkLst>
            <pc:docMk/>
            <pc:sldMk cId="1782301265" sldId="306"/>
            <ac:spMk id="43" creationId="{B34F5AD2-EDBD-4BBD-A55C-EAFFD0C7097A}"/>
          </ac:spMkLst>
        </pc:spChg>
        <pc:spChg chg="add del">
          <ac:chgData name="Katiana Murillo" userId="125160aedf99f730" providerId="LiveId" clId="{862552F3-7E5B-48D9-BAB1-99647039B121}" dt="2024-01-16T22:36:08.426" v="10213" actId="26606"/>
          <ac:spMkLst>
            <pc:docMk/>
            <pc:sldMk cId="1782301265" sldId="306"/>
            <ac:spMk id="45" creationId="{450D3AD2-FA80-415F-A9CE-54D884561CD7}"/>
          </ac:spMkLst>
        </pc:spChg>
        <pc:spChg chg="add del">
          <ac:chgData name="Katiana Murillo" userId="125160aedf99f730" providerId="LiveId" clId="{862552F3-7E5B-48D9-BAB1-99647039B121}" dt="2024-01-16T22:36:12.603" v="10215" actId="26606"/>
          <ac:spMkLst>
            <pc:docMk/>
            <pc:sldMk cId="1782301265" sldId="306"/>
            <ac:spMk id="47" creationId="{53B475F8-50AE-46A0-9943-B2B63183D50C}"/>
          </ac:spMkLst>
        </pc:spChg>
        <pc:spChg chg="add del">
          <ac:chgData name="Katiana Murillo" userId="125160aedf99f730" providerId="LiveId" clId="{862552F3-7E5B-48D9-BAB1-99647039B121}" dt="2024-01-16T22:36:12.603" v="10215" actId="26606"/>
          <ac:spMkLst>
            <pc:docMk/>
            <pc:sldMk cId="1782301265" sldId="306"/>
            <ac:spMk id="48" creationId="{75F6FDB4-2351-48C2-A863-2364A02343C0}"/>
          </ac:spMkLst>
        </pc:spChg>
        <pc:spChg chg="add del">
          <ac:chgData name="Katiana Murillo" userId="125160aedf99f730" providerId="LiveId" clId="{862552F3-7E5B-48D9-BAB1-99647039B121}" dt="2024-01-16T22:36:23.525" v="10217" actId="26606"/>
          <ac:spMkLst>
            <pc:docMk/>
            <pc:sldMk cId="1782301265" sldId="306"/>
            <ac:spMk id="50" creationId="{2DAA6C16-BF9B-4A3E-BC70-EE6015D4F967}"/>
          </ac:spMkLst>
        </pc:spChg>
        <pc:spChg chg="add del">
          <ac:chgData name="Katiana Murillo" userId="125160aedf99f730" providerId="LiveId" clId="{862552F3-7E5B-48D9-BAB1-99647039B121}" dt="2024-01-16T22:36:26.330" v="10219" actId="26606"/>
          <ac:spMkLst>
            <pc:docMk/>
            <pc:sldMk cId="1782301265" sldId="306"/>
            <ac:spMk id="56" creationId="{C3896A03-3945-419A-B66B-4EE266EDD152}"/>
          </ac:spMkLst>
        </pc:spChg>
        <pc:spChg chg="add del">
          <ac:chgData name="Katiana Murillo" userId="125160aedf99f730" providerId="LiveId" clId="{862552F3-7E5B-48D9-BAB1-99647039B121}" dt="2024-01-16T22:36:26.330" v="10219" actId="26606"/>
          <ac:spMkLst>
            <pc:docMk/>
            <pc:sldMk cId="1782301265" sldId="306"/>
            <ac:spMk id="57" creationId="{B34F5AD2-EDBD-4BBD-A55C-EAFFD0C7097A}"/>
          </ac:spMkLst>
        </pc:spChg>
        <pc:spChg chg="add del">
          <ac:chgData name="Katiana Murillo" userId="125160aedf99f730" providerId="LiveId" clId="{862552F3-7E5B-48D9-BAB1-99647039B121}" dt="2024-01-16T22:36:26.330" v="10219" actId="26606"/>
          <ac:spMkLst>
            <pc:docMk/>
            <pc:sldMk cId="1782301265" sldId="306"/>
            <ac:spMk id="58" creationId="{450D3AD2-FA80-415F-A9CE-54D884561CD7}"/>
          </ac:spMkLst>
        </pc:spChg>
        <pc:spChg chg="add del">
          <ac:chgData name="Katiana Murillo" userId="125160aedf99f730" providerId="LiveId" clId="{862552F3-7E5B-48D9-BAB1-99647039B121}" dt="2024-01-17T01:08:27.220" v="10445" actId="26606"/>
          <ac:spMkLst>
            <pc:docMk/>
            <pc:sldMk cId="1782301265" sldId="306"/>
            <ac:spMk id="60" creationId="{913AE63C-D5B4-45D1-ACFC-648CFFCF9805}"/>
          </ac:spMkLst>
        </pc:spChg>
        <pc:spChg chg="add del">
          <ac:chgData name="Katiana Murillo" userId="125160aedf99f730" providerId="LiveId" clId="{862552F3-7E5B-48D9-BAB1-99647039B121}" dt="2024-01-17T01:07:52.736" v="10434" actId="26606"/>
          <ac:spMkLst>
            <pc:docMk/>
            <pc:sldMk cId="1782301265" sldId="306"/>
            <ac:spMk id="71" creationId="{34790F99-C881-47C9-B3DC-C959D4418EA2}"/>
          </ac:spMkLst>
        </pc:spChg>
        <pc:spChg chg="add del">
          <ac:chgData name="Katiana Murillo" userId="125160aedf99f730" providerId="LiveId" clId="{862552F3-7E5B-48D9-BAB1-99647039B121}" dt="2024-01-17T01:07:52.736" v="10434" actId="26606"/>
          <ac:spMkLst>
            <pc:docMk/>
            <pc:sldMk cId="1782301265" sldId="306"/>
            <ac:spMk id="73" creationId="{EED8D03E-F375-4E67-B932-FF9B007BB420}"/>
          </ac:spMkLst>
        </pc:spChg>
        <pc:spChg chg="add del">
          <ac:chgData name="Katiana Murillo" userId="125160aedf99f730" providerId="LiveId" clId="{862552F3-7E5B-48D9-BAB1-99647039B121}" dt="2024-01-17T01:08:01.707" v="10436" actId="26606"/>
          <ac:spMkLst>
            <pc:docMk/>
            <pc:sldMk cId="1782301265" sldId="306"/>
            <ac:spMk id="76" creationId="{C7D023E4-8DE1-436E-9847-ED6A4B4B04FD}"/>
          </ac:spMkLst>
        </pc:spChg>
        <pc:spChg chg="add del">
          <ac:chgData name="Katiana Murillo" userId="125160aedf99f730" providerId="LiveId" clId="{862552F3-7E5B-48D9-BAB1-99647039B121}" dt="2024-01-17T01:08:18.289" v="10442" actId="26606"/>
          <ac:spMkLst>
            <pc:docMk/>
            <pc:sldMk cId="1782301265" sldId="306"/>
            <ac:spMk id="79" creationId="{FDBD7205-E536-4134-8768-AC3E1A3C5E59}"/>
          </ac:spMkLst>
        </pc:spChg>
        <pc:spChg chg="add del">
          <ac:chgData name="Katiana Murillo" userId="125160aedf99f730" providerId="LiveId" clId="{862552F3-7E5B-48D9-BAB1-99647039B121}" dt="2024-01-17T01:08:12.521" v="10438" actId="26606"/>
          <ac:spMkLst>
            <pc:docMk/>
            <pc:sldMk cId="1782301265" sldId="306"/>
            <ac:spMk id="87" creationId="{34790F99-C881-47C9-B3DC-C959D4418EA2}"/>
          </ac:spMkLst>
        </pc:spChg>
        <pc:spChg chg="add del">
          <ac:chgData name="Katiana Murillo" userId="125160aedf99f730" providerId="LiveId" clId="{862552F3-7E5B-48D9-BAB1-99647039B121}" dt="2024-01-17T01:08:12.521" v="10438" actId="26606"/>
          <ac:spMkLst>
            <pc:docMk/>
            <pc:sldMk cId="1782301265" sldId="306"/>
            <ac:spMk id="88" creationId="{EED8D03E-F375-4E67-B932-FF9B007BB420}"/>
          </ac:spMkLst>
        </pc:spChg>
        <pc:spChg chg="add del">
          <ac:chgData name="Katiana Murillo" userId="125160aedf99f730" providerId="LiveId" clId="{862552F3-7E5B-48D9-BAB1-99647039B121}" dt="2024-01-17T01:08:15.671" v="10440" actId="26606"/>
          <ac:spMkLst>
            <pc:docMk/>
            <pc:sldMk cId="1782301265" sldId="306"/>
            <ac:spMk id="90" creationId="{FB5B0058-AF13-4859-B429-4EDDE2A26F7F}"/>
          </ac:spMkLst>
        </pc:spChg>
        <pc:spChg chg="add del">
          <ac:chgData name="Katiana Murillo" userId="125160aedf99f730" providerId="LiveId" clId="{862552F3-7E5B-48D9-BAB1-99647039B121}" dt="2024-01-17T01:08:18.289" v="10442" actId="26606"/>
          <ac:spMkLst>
            <pc:docMk/>
            <pc:sldMk cId="1782301265" sldId="306"/>
            <ac:spMk id="93" creationId="{8C886788-700E-4D20-9F80-E0E96837A203}"/>
          </ac:spMkLst>
        </pc:spChg>
        <pc:spChg chg="add del">
          <ac:chgData name="Katiana Murillo" userId="125160aedf99f730" providerId="LiveId" clId="{862552F3-7E5B-48D9-BAB1-99647039B121}" dt="2024-01-17T01:08:18.289" v="10442" actId="26606"/>
          <ac:spMkLst>
            <pc:docMk/>
            <pc:sldMk cId="1782301265" sldId="306"/>
            <ac:spMk id="94" creationId="{1850674C-4E08-4C62-A3E2-6337FE4F7D86}"/>
          </ac:spMkLst>
        </pc:spChg>
        <pc:spChg chg="add del">
          <ac:chgData name="Katiana Murillo" userId="125160aedf99f730" providerId="LiveId" clId="{862552F3-7E5B-48D9-BAB1-99647039B121}" dt="2024-01-17T01:08:18.289" v="10442" actId="26606"/>
          <ac:spMkLst>
            <pc:docMk/>
            <pc:sldMk cId="1782301265" sldId="306"/>
            <ac:spMk id="95" creationId="{BCE4FF05-2B0C-4C97-A9B4-E163085A90E1}"/>
          </ac:spMkLst>
        </pc:spChg>
        <pc:spChg chg="add del">
          <ac:chgData name="Katiana Murillo" userId="125160aedf99f730" providerId="LiveId" clId="{862552F3-7E5B-48D9-BAB1-99647039B121}" dt="2024-01-17T01:08:18.289" v="10442" actId="26606"/>
          <ac:spMkLst>
            <pc:docMk/>
            <pc:sldMk cId="1782301265" sldId="306"/>
            <ac:spMk id="96" creationId="{529C2A7A-A6B6-4A56-B11C-8E967D88A60D}"/>
          </ac:spMkLst>
        </pc:spChg>
        <pc:spChg chg="add del">
          <ac:chgData name="Katiana Murillo" userId="125160aedf99f730" providerId="LiveId" clId="{862552F3-7E5B-48D9-BAB1-99647039B121}" dt="2024-01-17T01:08:27.208" v="10444" actId="26606"/>
          <ac:spMkLst>
            <pc:docMk/>
            <pc:sldMk cId="1782301265" sldId="306"/>
            <ac:spMk id="98" creationId="{8F3AC08E-B674-4E52-831A-08E1CF55E1D4}"/>
          </ac:spMkLst>
        </pc:spChg>
        <pc:spChg chg="add del">
          <ac:chgData name="Katiana Murillo" userId="125160aedf99f730" providerId="LiveId" clId="{862552F3-7E5B-48D9-BAB1-99647039B121}" dt="2024-01-17T01:08:27.208" v="10444" actId="26606"/>
          <ac:spMkLst>
            <pc:docMk/>
            <pc:sldMk cId="1782301265" sldId="306"/>
            <ac:spMk id="99" creationId="{77D859EF-0C2A-487B-A0C6-A8276E48DDB9}"/>
          </ac:spMkLst>
        </pc:spChg>
        <pc:spChg chg="add del">
          <ac:chgData name="Katiana Murillo" userId="125160aedf99f730" providerId="LiveId" clId="{862552F3-7E5B-48D9-BAB1-99647039B121}" dt="2024-01-17T01:08:27.208" v="10444" actId="26606"/>
          <ac:spMkLst>
            <pc:docMk/>
            <pc:sldMk cId="1782301265" sldId="306"/>
            <ac:spMk id="100" creationId="{369B80C7-2B0D-4C19-AF01-91BFC4EBC999}"/>
          </ac:spMkLst>
        </pc:spChg>
        <pc:spChg chg="add del">
          <ac:chgData name="Katiana Murillo" userId="125160aedf99f730" providerId="LiveId" clId="{862552F3-7E5B-48D9-BAB1-99647039B121}" dt="2024-01-17T01:08:27.208" v="10444" actId="26606"/>
          <ac:spMkLst>
            <pc:docMk/>
            <pc:sldMk cId="1782301265" sldId="306"/>
            <ac:spMk id="101" creationId="{EDB19A81-C621-40A1-87E0-015F982C4807}"/>
          </ac:spMkLst>
        </pc:spChg>
        <pc:spChg chg="add">
          <ac:chgData name="Katiana Murillo" userId="125160aedf99f730" providerId="LiveId" clId="{862552F3-7E5B-48D9-BAB1-99647039B121}" dt="2024-01-17T01:08:27.220" v="10445" actId="26606"/>
          <ac:spMkLst>
            <pc:docMk/>
            <pc:sldMk cId="1782301265" sldId="306"/>
            <ac:spMk id="103" creationId="{34790F99-C881-47C9-B3DC-C959D4418EA2}"/>
          </ac:spMkLst>
        </pc:spChg>
        <pc:spChg chg="add">
          <ac:chgData name="Katiana Murillo" userId="125160aedf99f730" providerId="LiveId" clId="{862552F3-7E5B-48D9-BAB1-99647039B121}" dt="2024-01-17T01:08:27.220" v="10445" actId="26606"/>
          <ac:spMkLst>
            <pc:docMk/>
            <pc:sldMk cId="1782301265" sldId="306"/>
            <ac:spMk id="104" creationId="{EED8D03E-F375-4E67-B932-FF9B007BB420}"/>
          </ac:spMkLst>
        </pc:spChg>
        <pc:grpChg chg="add del">
          <ac:chgData name="Katiana Murillo" userId="125160aedf99f730" providerId="LiveId" clId="{862552F3-7E5B-48D9-BAB1-99647039B121}" dt="2024-01-16T22:34:24.285" v="10202" actId="26606"/>
          <ac:grpSpMkLst>
            <pc:docMk/>
            <pc:sldMk cId="1782301265" sldId="306"/>
            <ac:grpSpMk id="20" creationId="{D4C516A3-38C0-4F58-9700-081CB0D1A089}"/>
          </ac:grpSpMkLst>
        </pc:grpChg>
        <pc:grpChg chg="add del">
          <ac:chgData name="Katiana Murillo" userId="125160aedf99f730" providerId="LiveId" clId="{862552F3-7E5B-48D9-BAB1-99647039B121}" dt="2024-01-16T22:36:26.425" v="10220" actId="26606"/>
          <ac:grpSpMkLst>
            <pc:docMk/>
            <pc:sldMk cId="1782301265" sldId="306"/>
            <ac:grpSpMk id="24" creationId="{43F5E015-E085-4624-B431-B42414448684}"/>
          </ac:grpSpMkLst>
        </pc:grpChg>
        <pc:grpChg chg="add del">
          <ac:chgData name="Katiana Murillo" userId="125160aedf99f730" providerId="LiveId" clId="{862552F3-7E5B-48D9-BAB1-99647039B121}" dt="2024-01-16T22:36:26.425" v="10220" actId="26606"/>
          <ac:grpSpMkLst>
            <pc:docMk/>
            <pc:sldMk cId="1782301265" sldId="306"/>
            <ac:grpSpMk id="33" creationId="{AC0CA3C2-AD39-4633-9BE6-ABAF929E41B9}"/>
          </ac:grpSpMkLst>
        </pc:grpChg>
        <pc:grpChg chg="add del">
          <ac:chgData name="Katiana Murillo" userId="125160aedf99f730" providerId="LiveId" clId="{862552F3-7E5B-48D9-BAB1-99647039B121}" dt="2024-01-16T22:36:23.525" v="10217" actId="26606"/>
          <ac:grpSpMkLst>
            <pc:docMk/>
            <pc:sldMk cId="1782301265" sldId="306"/>
            <ac:grpSpMk id="51" creationId="{D4C516A3-38C0-4F58-9700-081CB0D1A089}"/>
          </ac:grpSpMkLst>
        </pc:grpChg>
        <pc:grpChg chg="add del">
          <ac:chgData name="Katiana Murillo" userId="125160aedf99f730" providerId="LiveId" clId="{862552F3-7E5B-48D9-BAB1-99647039B121}" dt="2024-01-17T01:08:27.220" v="10445" actId="26606"/>
          <ac:grpSpMkLst>
            <pc:docMk/>
            <pc:sldMk cId="1782301265" sldId="306"/>
            <ac:grpSpMk id="61" creationId="{AC0CA3C2-AD39-4633-9BE6-ABAF929E41B9}"/>
          </ac:grpSpMkLst>
        </pc:grpChg>
        <pc:grpChg chg="add del">
          <ac:chgData name="Katiana Murillo" userId="125160aedf99f730" providerId="LiveId" clId="{862552F3-7E5B-48D9-BAB1-99647039B121}" dt="2024-01-17T01:08:27.220" v="10445" actId="26606"/>
          <ac:grpSpMkLst>
            <pc:docMk/>
            <pc:sldMk cId="1782301265" sldId="306"/>
            <ac:grpSpMk id="63" creationId="{43F5E015-E085-4624-B431-B42414448684}"/>
          </ac:grpSpMkLst>
        </pc:grpChg>
        <pc:grpChg chg="add del">
          <ac:chgData name="Katiana Murillo" userId="125160aedf99f730" providerId="LiveId" clId="{862552F3-7E5B-48D9-BAB1-99647039B121}" dt="2024-01-17T01:08:01.707" v="10436" actId="26606"/>
          <ac:grpSpMkLst>
            <pc:docMk/>
            <pc:sldMk cId="1782301265" sldId="306"/>
            <ac:grpSpMk id="77" creationId="{43F5E015-E085-4624-B431-B42414448684}"/>
          </ac:grpSpMkLst>
        </pc:grpChg>
        <pc:grpChg chg="add del">
          <ac:chgData name="Katiana Murillo" userId="125160aedf99f730" providerId="LiveId" clId="{862552F3-7E5B-48D9-BAB1-99647039B121}" dt="2024-01-17T01:08:01.707" v="10436" actId="26606"/>
          <ac:grpSpMkLst>
            <pc:docMk/>
            <pc:sldMk cId="1782301265" sldId="306"/>
            <ac:grpSpMk id="85" creationId="{5AC726A0-27B7-4B96-9E80-CBA87C29A7FF}"/>
          </ac:grpSpMkLst>
        </pc:grpChg>
        <pc:picChg chg="mod ord">
          <ac:chgData name="Katiana Murillo" userId="125160aedf99f730" providerId="LiveId" clId="{862552F3-7E5B-48D9-BAB1-99647039B121}" dt="2024-01-17T01:08:27.220" v="10445" actId="26606"/>
          <ac:picMkLst>
            <pc:docMk/>
            <pc:sldMk cId="1782301265" sldId="306"/>
            <ac:picMk id="5" creationId="{8539EC85-790C-95BE-5520-65547F49A582}"/>
          </ac:picMkLst>
        </pc:picChg>
        <pc:picChg chg="add mod ord">
          <ac:chgData name="Katiana Murillo" userId="125160aedf99f730" providerId="LiveId" clId="{862552F3-7E5B-48D9-BAB1-99647039B121}" dt="2024-01-17T01:08:27.220" v="10445" actId="26606"/>
          <ac:picMkLst>
            <pc:docMk/>
            <pc:sldMk cId="1782301265" sldId="306"/>
            <ac:picMk id="10" creationId="{BC711FE6-989C-1065-37B2-1ED5CC8C36AE}"/>
          </ac:picMkLst>
        </pc:picChg>
        <pc:picChg chg="add mod ord">
          <ac:chgData name="Katiana Murillo" userId="125160aedf99f730" providerId="LiveId" clId="{862552F3-7E5B-48D9-BAB1-99647039B121}" dt="2024-01-17T01:08:27.220" v="10445" actId="26606"/>
          <ac:picMkLst>
            <pc:docMk/>
            <pc:sldMk cId="1782301265" sldId="306"/>
            <ac:picMk id="12" creationId="{77FDED6C-8FEE-B441-21B0-6830546ABBBF}"/>
          </ac:picMkLst>
        </pc:picChg>
        <pc:picChg chg="add mod">
          <ac:chgData name="Katiana Murillo" userId="125160aedf99f730" providerId="LiveId" clId="{862552F3-7E5B-48D9-BAB1-99647039B121}" dt="2024-01-16T22:35:46.066" v="10211"/>
          <ac:picMkLst>
            <pc:docMk/>
            <pc:sldMk cId="1782301265" sldId="306"/>
            <ac:picMk id="15" creationId="{8CBE0ECC-4115-570E-2DDA-3EE57EEE5368}"/>
          </ac:picMkLst>
        </pc:picChg>
        <pc:cxnChg chg="add del">
          <ac:chgData name="Katiana Murillo" userId="125160aedf99f730" providerId="LiveId" clId="{862552F3-7E5B-48D9-BAB1-99647039B121}" dt="2024-01-17T01:08:15.671" v="10440" actId="26606"/>
          <ac:cxnSpMkLst>
            <pc:docMk/>
            <pc:sldMk cId="1782301265" sldId="306"/>
            <ac:cxnSpMk id="75" creationId="{86A3C11F-06C7-4C4D-A907-4F4DAA902FA4}"/>
          </ac:cxnSpMkLst>
        </pc:cxnChg>
        <pc:cxnChg chg="add del">
          <ac:chgData name="Katiana Murillo" userId="125160aedf99f730" providerId="LiveId" clId="{862552F3-7E5B-48D9-BAB1-99647039B121}" dt="2024-01-17T01:08:15.671" v="10440" actId="26606"/>
          <ac:cxnSpMkLst>
            <pc:docMk/>
            <pc:sldMk cId="1782301265" sldId="306"/>
            <ac:cxnSpMk id="91" creationId="{07A9243D-8FC3-4B36-874B-55906B03F484}"/>
          </ac:cxnSpMkLst>
        </pc:cxnChg>
      </pc:sldChg>
      <pc:sldChg chg="addSp modSp new del">
        <pc:chgData name="Katiana Murillo" userId="125160aedf99f730" providerId="LiveId" clId="{862552F3-7E5B-48D9-BAB1-99647039B121}" dt="2024-01-15T15:36:04.383" v="10122" actId="2696"/>
        <pc:sldMkLst>
          <pc:docMk/>
          <pc:sldMk cId="3432211932" sldId="306"/>
        </pc:sldMkLst>
        <pc:picChg chg="add mod">
          <ac:chgData name="Katiana Murillo" userId="125160aedf99f730" providerId="LiveId" clId="{862552F3-7E5B-48D9-BAB1-99647039B121}" dt="2024-01-15T15:35:52.249" v="10121"/>
          <ac:picMkLst>
            <pc:docMk/>
            <pc:sldMk cId="3432211932" sldId="306"/>
            <ac:picMk id="5" creationId="{AC89B37B-6567-23C0-AD82-0C12ECF3C106}"/>
          </ac:picMkLst>
        </pc:picChg>
      </pc:sldChg>
      <pc:sldChg chg="addSp delSp modSp new mod setBg">
        <pc:chgData name="Katiana Murillo" userId="125160aedf99f730" providerId="LiveId" clId="{862552F3-7E5B-48D9-BAB1-99647039B121}" dt="2024-01-16T22:23:07.318" v="10191" actId="26606"/>
        <pc:sldMkLst>
          <pc:docMk/>
          <pc:sldMk cId="4129099431" sldId="307"/>
        </pc:sldMkLst>
        <pc:spChg chg="del">
          <ac:chgData name="Katiana Murillo" userId="125160aedf99f730" providerId="LiveId" clId="{862552F3-7E5B-48D9-BAB1-99647039B121}" dt="2024-01-16T22:23:01.851" v="10188"/>
          <ac:spMkLst>
            <pc:docMk/>
            <pc:sldMk cId="4129099431" sldId="307"/>
            <ac:spMk id="2" creationId="{0DAAABAB-A64F-048E-BF71-8BE66FE63A01}"/>
          </ac:spMkLst>
        </pc:spChg>
        <pc:spChg chg="del">
          <ac:chgData name="Katiana Murillo" userId="125160aedf99f730" providerId="LiveId" clId="{862552F3-7E5B-48D9-BAB1-99647039B121}" dt="2024-01-16T22:23:07.318" v="10191" actId="26606"/>
          <ac:spMkLst>
            <pc:docMk/>
            <pc:sldMk cId="4129099431" sldId="307"/>
            <ac:spMk id="3" creationId="{B777540F-57EC-4EE6-AD8E-D5D50EA4750E}"/>
          </ac:spMkLst>
        </pc:spChg>
        <pc:spChg chg="del">
          <ac:chgData name="Katiana Murillo" userId="125160aedf99f730" providerId="LiveId" clId="{862552F3-7E5B-48D9-BAB1-99647039B121}" dt="2024-01-16T22:23:07.318" v="10191" actId="26606"/>
          <ac:spMkLst>
            <pc:docMk/>
            <pc:sldMk cId="4129099431" sldId="307"/>
            <ac:spMk id="4" creationId="{48C60226-CB8F-C11D-96AB-167D89660DD7}"/>
          </ac:spMkLst>
        </pc:spChg>
        <pc:spChg chg="add">
          <ac:chgData name="Katiana Murillo" userId="125160aedf99f730" providerId="LiveId" clId="{862552F3-7E5B-48D9-BAB1-99647039B121}" dt="2024-01-16T22:23:07.318" v="10191" actId="26606"/>
          <ac:spMkLst>
            <pc:docMk/>
            <pc:sldMk cId="4129099431" sldId="307"/>
            <ac:spMk id="11" creationId="{42A4FC2C-047E-45A5-965D-8E1E3BF09BC6}"/>
          </ac:spMkLst>
        </pc:spChg>
        <pc:picChg chg="add mod">
          <ac:chgData name="Katiana Murillo" userId="125160aedf99f730" providerId="LiveId" clId="{862552F3-7E5B-48D9-BAB1-99647039B121}" dt="2024-01-16T22:23:07.318" v="10191" actId="26606"/>
          <ac:picMkLst>
            <pc:docMk/>
            <pc:sldMk cId="4129099431" sldId="307"/>
            <ac:picMk id="6" creationId="{CE9E8D12-855D-5DF4-908C-BF34C63D598B}"/>
          </ac:picMkLst>
        </pc:picChg>
      </pc:sldChg>
      <pc:sldChg chg="addSp delSp modSp new mod setBg modClrScheme chgLayout">
        <pc:chgData name="Katiana Murillo" userId="125160aedf99f730" providerId="LiveId" clId="{862552F3-7E5B-48D9-BAB1-99647039B121}" dt="2024-01-17T01:40:57.390" v="10639" actId="5793"/>
        <pc:sldMkLst>
          <pc:docMk/>
          <pc:sldMk cId="2879533194" sldId="308"/>
        </pc:sldMkLst>
        <pc:spChg chg="del mod ord">
          <ac:chgData name="Katiana Murillo" userId="125160aedf99f730" providerId="LiveId" clId="{862552F3-7E5B-48D9-BAB1-99647039B121}" dt="2024-01-17T01:28:37.555" v="10585" actId="700"/>
          <ac:spMkLst>
            <pc:docMk/>
            <pc:sldMk cId="2879533194" sldId="308"/>
            <ac:spMk id="2" creationId="{227D71B8-6C70-F77F-B1D3-8E9661657C79}"/>
          </ac:spMkLst>
        </pc:spChg>
        <pc:spChg chg="del">
          <ac:chgData name="Katiana Murillo" userId="125160aedf99f730" providerId="LiveId" clId="{862552F3-7E5B-48D9-BAB1-99647039B121}" dt="2024-01-17T01:28:37.555" v="10585" actId="700"/>
          <ac:spMkLst>
            <pc:docMk/>
            <pc:sldMk cId="2879533194" sldId="308"/>
            <ac:spMk id="3" creationId="{8A4933F7-D8B0-2676-6A6E-C159D9FAA216}"/>
          </ac:spMkLst>
        </pc:spChg>
        <pc:spChg chg="del mod ord">
          <ac:chgData name="Katiana Murillo" userId="125160aedf99f730" providerId="LiveId" clId="{862552F3-7E5B-48D9-BAB1-99647039B121}" dt="2024-01-17T01:28:37.555" v="10585" actId="700"/>
          <ac:spMkLst>
            <pc:docMk/>
            <pc:sldMk cId="2879533194" sldId="308"/>
            <ac:spMk id="4" creationId="{88EA7E2A-135D-881E-7E28-73EBEBF8F789}"/>
          </ac:spMkLst>
        </pc:spChg>
        <pc:spChg chg="add mod ord">
          <ac:chgData name="Katiana Murillo" userId="125160aedf99f730" providerId="LiveId" clId="{862552F3-7E5B-48D9-BAB1-99647039B121}" dt="2024-01-17T01:40:57.390" v="10639" actId="5793"/>
          <ac:spMkLst>
            <pc:docMk/>
            <pc:sldMk cId="2879533194" sldId="308"/>
            <ac:spMk id="5" creationId="{6B9805E3-545E-EE64-D182-E14D2CF57DC4}"/>
          </ac:spMkLst>
        </pc:spChg>
        <pc:spChg chg="add del mod ord">
          <ac:chgData name="Katiana Murillo" userId="125160aedf99f730" providerId="LiveId" clId="{862552F3-7E5B-48D9-BAB1-99647039B121}" dt="2024-01-17T01:34:37.173" v="10588" actId="700"/>
          <ac:spMkLst>
            <pc:docMk/>
            <pc:sldMk cId="2879533194" sldId="308"/>
            <ac:spMk id="6" creationId="{D039499B-4269-DC59-4C9F-205E76DC81BD}"/>
          </ac:spMkLst>
        </pc:spChg>
        <pc:spChg chg="add mod ord">
          <ac:chgData name="Katiana Murillo" userId="125160aedf99f730" providerId="LiveId" clId="{862552F3-7E5B-48D9-BAB1-99647039B121}" dt="2024-01-17T01:39:45.848" v="10630" actId="14100"/>
          <ac:spMkLst>
            <pc:docMk/>
            <pc:sldMk cId="2879533194" sldId="308"/>
            <ac:spMk id="7" creationId="{7FFD5DCC-1F39-5B36-5FA2-7FC7ED416187}"/>
          </ac:spMkLst>
        </pc:spChg>
        <pc:spChg chg="add del mod ord">
          <ac:chgData name="Katiana Murillo" userId="125160aedf99f730" providerId="LiveId" clId="{862552F3-7E5B-48D9-BAB1-99647039B121}" dt="2024-01-17T01:38:19" v="10623" actId="26606"/>
          <ac:spMkLst>
            <pc:docMk/>
            <pc:sldMk cId="2879533194" sldId="308"/>
            <ac:spMk id="8" creationId="{D707EF3D-E054-C3C4-1364-B70597BBA545}"/>
          </ac:spMkLst>
        </pc:spChg>
        <pc:spChg chg="add del">
          <ac:chgData name="Katiana Murillo" userId="125160aedf99f730" providerId="LiveId" clId="{862552F3-7E5B-48D9-BAB1-99647039B121}" dt="2024-01-17T01:37:40.351" v="10616" actId="26606"/>
          <ac:spMkLst>
            <pc:docMk/>
            <pc:sldMk cId="2879533194" sldId="308"/>
            <ac:spMk id="17" creationId="{A51A0227-072A-4F5F-928C-E2C3E5CCD10C}"/>
          </ac:spMkLst>
        </pc:spChg>
        <pc:spChg chg="add del">
          <ac:chgData name="Katiana Murillo" userId="125160aedf99f730" providerId="LiveId" clId="{862552F3-7E5B-48D9-BAB1-99647039B121}" dt="2024-01-17T01:37:40.351" v="10616" actId="26606"/>
          <ac:spMkLst>
            <pc:docMk/>
            <pc:sldMk cId="2879533194" sldId="308"/>
            <ac:spMk id="19" creationId="{35D99776-4B38-47DF-A302-11AD9AF87ACA}"/>
          </ac:spMkLst>
        </pc:spChg>
        <pc:spChg chg="add del">
          <ac:chgData name="Katiana Murillo" userId="125160aedf99f730" providerId="LiveId" clId="{862552F3-7E5B-48D9-BAB1-99647039B121}" dt="2024-01-17T01:38:54.861" v="10628" actId="26606"/>
          <ac:spMkLst>
            <pc:docMk/>
            <pc:sldMk cId="2879533194" sldId="308"/>
            <ac:spMk id="23" creationId="{0DA909B4-15FF-46A6-8A7F-7AEF977FE9ED}"/>
          </ac:spMkLst>
        </pc:spChg>
        <pc:spChg chg="add del">
          <ac:chgData name="Katiana Murillo" userId="125160aedf99f730" providerId="LiveId" clId="{862552F3-7E5B-48D9-BAB1-99647039B121}" dt="2024-01-17T01:38:54.861" v="10628" actId="26606"/>
          <ac:spMkLst>
            <pc:docMk/>
            <pc:sldMk cId="2879533194" sldId="308"/>
            <ac:spMk id="25" creationId="{1382A32C-5B0C-4B1C-A074-76C6DBCC9F87}"/>
          </ac:spMkLst>
        </pc:spChg>
        <pc:spChg chg="add del">
          <ac:chgData name="Katiana Murillo" userId="125160aedf99f730" providerId="LiveId" clId="{862552F3-7E5B-48D9-BAB1-99647039B121}" dt="2024-01-17T01:37:50.498" v="10618" actId="26606"/>
          <ac:spMkLst>
            <pc:docMk/>
            <pc:sldMk cId="2879533194" sldId="308"/>
            <ac:spMk id="26" creationId="{04695F26-39DB-450E-B464-9C76CD233B36}"/>
          </ac:spMkLst>
        </pc:spChg>
        <pc:spChg chg="add del">
          <ac:chgData name="Katiana Murillo" userId="125160aedf99f730" providerId="LiveId" clId="{862552F3-7E5B-48D9-BAB1-99647039B121}" dt="2024-01-17T01:37:50.498" v="10618" actId="26606"/>
          <ac:spMkLst>
            <pc:docMk/>
            <pc:sldMk cId="2879533194" sldId="308"/>
            <ac:spMk id="27" creationId="{2F42E55F-A297-474F-AF2D-6D3A15822BCA}"/>
          </ac:spMkLst>
        </pc:spChg>
        <pc:spChg chg="add del">
          <ac:chgData name="Katiana Murillo" userId="125160aedf99f730" providerId="LiveId" clId="{862552F3-7E5B-48D9-BAB1-99647039B121}" dt="2024-01-17T01:37:56.452" v="10620" actId="26606"/>
          <ac:spMkLst>
            <pc:docMk/>
            <pc:sldMk cId="2879533194" sldId="308"/>
            <ac:spMk id="29" creationId="{385E1BDC-A9B0-4A87-82E3-F3187F69A802}"/>
          </ac:spMkLst>
        </pc:spChg>
        <pc:spChg chg="add del">
          <ac:chgData name="Katiana Murillo" userId="125160aedf99f730" providerId="LiveId" clId="{862552F3-7E5B-48D9-BAB1-99647039B121}" dt="2024-01-17T01:37:56.452" v="10620" actId="26606"/>
          <ac:spMkLst>
            <pc:docMk/>
            <pc:sldMk cId="2879533194" sldId="308"/>
            <ac:spMk id="30" creationId="{0990C621-3B8B-4820-8328-D47EF7CE823C}"/>
          </ac:spMkLst>
        </pc:spChg>
        <pc:spChg chg="add del">
          <ac:chgData name="Katiana Murillo" userId="125160aedf99f730" providerId="LiveId" clId="{862552F3-7E5B-48D9-BAB1-99647039B121}" dt="2024-01-17T01:37:56.452" v="10620" actId="26606"/>
          <ac:spMkLst>
            <pc:docMk/>
            <pc:sldMk cId="2879533194" sldId="308"/>
            <ac:spMk id="31" creationId="{C1A2385B-1D2A-4E17-84FA-6CB7F0AAE473}"/>
          </ac:spMkLst>
        </pc:spChg>
        <pc:spChg chg="add del">
          <ac:chgData name="Katiana Murillo" userId="125160aedf99f730" providerId="LiveId" clId="{862552F3-7E5B-48D9-BAB1-99647039B121}" dt="2024-01-17T01:37:56.452" v="10620" actId="26606"/>
          <ac:spMkLst>
            <pc:docMk/>
            <pc:sldMk cId="2879533194" sldId="308"/>
            <ac:spMk id="32" creationId="{5E791F2F-79DB-4CC0-9FA1-001E3E91E8B7}"/>
          </ac:spMkLst>
        </pc:spChg>
        <pc:spChg chg="add del">
          <ac:chgData name="Katiana Murillo" userId="125160aedf99f730" providerId="LiveId" clId="{862552F3-7E5B-48D9-BAB1-99647039B121}" dt="2024-01-17T01:38:54.861" v="10628" actId="26606"/>
          <ac:spMkLst>
            <pc:docMk/>
            <pc:sldMk cId="2879533194" sldId="308"/>
            <ac:spMk id="34" creationId="{149FB5C3-7336-4FE0-A30C-CC0A3646D499}"/>
          </ac:spMkLst>
        </pc:spChg>
        <pc:spChg chg="add">
          <ac:chgData name="Katiana Murillo" userId="125160aedf99f730" providerId="LiveId" clId="{862552F3-7E5B-48D9-BAB1-99647039B121}" dt="2024-01-17T01:38:54.861" v="10628" actId="26606"/>
          <ac:spMkLst>
            <pc:docMk/>
            <pc:sldMk cId="2879533194" sldId="308"/>
            <ac:spMk id="41" creationId="{AB43E7DC-5101-4E7C-ADB5-596311F53DEA}"/>
          </ac:spMkLst>
        </pc:spChg>
        <pc:spChg chg="add">
          <ac:chgData name="Katiana Murillo" userId="125160aedf99f730" providerId="LiveId" clId="{862552F3-7E5B-48D9-BAB1-99647039B121}" dt="2024-01-17T01:38:54.861" v="10628" actId="26606"/>
          <ac:spMkLst>
            <pc:docMk/>
            <pc:sldMk cId="2879533194" sldId="308"/>
            <ac:spMk id="43" creationId="{1B8BCA7A-6464-4C53-A572-89B2B3C2D8D4}"/>
          </ac:spMkLst>
        </pc:spChg>
        <pc:grpChg chg="add del">
          <ac:chgData name="Katiana Murillo" userId="125160aedf99f730" providerId="LiveId" clId="{862552F3-7E5B-48D9-BAB1-99647039B121}" dt="2024-01-17T01:37:50.498" v="10618" actId="26606"/>
          <ac:grpSpMkLst>
            <pc:docMk/>
            <pc:sldMk cId="2879533194" sldId="308"/>
            <ac:grpSpMk id="21" creationId="{972070F7-E065-4D60-8938-9FB8CDB8ACB0}"/>
          </ac:grpSpMkLst>
        </pc:grpChg>
        <pc:grpChg chg="add del">
          <ac:chgData name="Katiana Murillo" userId="125160aedf99f730" providerId="LiveId" clId="{862552F3-7E5B-48D9-BAB1-99647039B121}" dt="2024-01-17T01:38:54.861" v="10628" actId="26606"/>
          <ac:grpSpMkLst>
            <pc:docMk/>
            <pc:sldMk cId="2879533194" sldId="308"/>
            <ac:grpSpMk id="35" creationId="{19A6B5CE-CB1D-48EE-8B43-E952235C8371}"/>
          </ac:grpSpMkLst>
        </pc:grpChg>
        <pc:picChg chg="add mod">
          <ac:chgData name="Katiana Murillo" userId="125160aedf99f730" providerId="LiveId" clId="{862552F3-7E5B-48D9-BAB1-99647039B121}" dt="2024-01-17T01:38:54.861" v="10628" actId="26606"/>
          <ac:picMkLst>
            <pc:docMk/>
            <pc:sldMk cId="2879533194" sldId="308"/>
            <ac:picMk id="10" creationId="{3836EA1E-B113-C81D-15DE-6F7F2B5F844E}"/>
          </ac:picMkLst>
        </pc:picChg>
        <pc:picChg chg="add mod">
          <ac:chgData name="Katiana Murillo" userId="125160aedf99f730" providerId="LiveId" clId="{862552F3-7E5B-48D9-BAB1-99647039B121}" dt="2024-01-17T01:40:16.450" v="10634" actId="14100"/>
          <ac:picMkLst>
            <pc:docMk/>
            <pc:sldMk cId="2879533194" sldId="308"/>
            <ac:picMk id="12" creationId="{C3104278-9CEA-DC93-25C5-BB119868AE6B}"/>
          </ac:picMkLst>
        </pc:picChg>
      </pc:sldChg>
      <pc:sldMasterChg chg="delSldLayout">
        <pc:chgData name="Katiana Murillo" userId="125160aedf99f730" providerId="LiveId" clId="{862552F3-7E5B-48D9-BAB1-99647039B121}" dt="2024-01-15T15:37:18.160" v="10127" actId="2696"/>
        <pc:sldMasterMkLst>
          <pc:docMk/>
          <pc:sldMasterMk cId="0" sldId="2147483648"/>
        </pc:sldMasterMkLst>
        <pc:sldLayoutChg chg="del">
          <pc:chgData name="Katiana Murillo" userId="125160aedf99f730" providerId="LiveId" clId="{862552F3-7E5B-48D9-BAB1-99647039B121}" dt="2024-01-15T15:37:18.160" v="10127" actId="2696"/>
          <pc:sldLayoutMkLst>
            <pc:docMk/>
            <pc:sldMasterMk cId="0" sldId="2147483648"/>
            <pc:sldLayoutMk cId="0" sldId="214748365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874530" y="246853"/>
            <a:ext cx="16021386" cy="2006601"/>
          </a:xfrm>
          <a:prstGeom prst="rect">
            <a:avLst/>
          </a:prstGeom>
        </p:spPr>
        <p:txBody>
          <a:bodyPr anchor="b"/>
          <a:lstStyle>
            <a:lvl1pPr>
              <a:defRPr sz="70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idx="1"/>
          </p:nvPr>
        </p:nvSpPr>
        <p:spPr>
          <a:xfrm>
            <a:off x="635000" y="2982944"/>
            <a:ext cx="23114000" cy="928904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600"/>
            </a:lvl1pPr>
            <a:lvl2pPr marL="0" indent="0" algn="ctr">
              <a:spcBef>
                <a:spcPts val="0"/>
              </a:spcBef>
              <a:buSzTx/>
              <a:buNone/>
              <a:defRPr sz="4600"/>
            </a:lvl2pPr>
            <a:lvl3pPr marL="0" indent="0" algn="ctr">
              <a:spcBef>
                <a:spcPts val="0"/>
              </a:spcBef>
              <a:buSzTx/>
              <a:buNone/>
              <a:defRPr sz="4600"/>
            </a:lvl3pPr>
            <a:lvl4pPr marL="0" indent="0" algn="ctr">
              <a:spcBef>
                <a:spcPts val="0"/>
              </a:spcBef>
              <a:buSzTx/>
              <a:buNone/>
              <a:defRPr sz="4600"/>
            </a:lvl4pPr>
            <a:lvl5pPr marL="0" indent="0" algn="ctr">
              <a:spcBef>
                <a:spcPts val="0"/>
              </a:spcBef>
              <a:buSzTx/>
              <a:buNone/>
              <a:defRPr sz="4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Heron flying low over a beach with a short fence in the foreground"/>
          <p:cNvSpPr>
            <a:spLocks noGrp="1"/>
          </p:cNvSpPr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>
                <a:solidFill>
                  <a:srgbClr val="000000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5400">
                <a:solidFill>
                  <a:srgbClr val="000000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5400">
                <a:solidFill>
                  <a:srgbClr val="000000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5400">
                <a:solidFill>
                  <a:srgbClr val="000000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54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xfrm>
            <a:off x="7008885" y="331903"/>
            <a:ext cx="16207345" cy="2286001"/>
          </a:xfrm>
          <a:prstGeom prst="rect">
            <a:avLst/>
          </a:prstGeom>
        </p:spPr>
        <p:txBody>
          <a:bodyPr/>
          <a:lstStyle>
            <a:lvl1pPr>
              <a:defRPr sz="70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andy path between two hills leading to the ocean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>
                <a:solidFill>
                  <a:srgbClr val="000000"/>
                </a:solidFill>
              </a:defRPr>
            </a:lvl1pPr>
            <a:lvl2pPr marL="1117600" indent="-558800">
              <a:spcBef>
                <a:spcPts val="4500"/>
              </a:spcBef>
              <a:defRPr sz="3800">
                <a:solidFill>
                  <a:srgbClr val="000000"/>
                </a:solidFill>
              </a:defRPr>
            </a:lvl2pPr>
            <a:lvl3pPr marL="1676400" indent="-558800">
              <a:spcBef>
                <a:spcPts val="4500"/>
              </a:spcBef>
              <a:defRPr sz="3800">
                <a:solidFill>
                  <a:srgbClr val="000000"/>
                </a:solidFill>
              </a:defRPr>
            </a:lvl3pPr>
            <a:lvl4pPr marL="2235200" indent="-558800">
              <a:spcBef>
                <a:spcPts val="4500"/>
              </a:spcBef>
              <a:defRPr sz="3800">
                <a:solidFill>
                  <a:srgbClr val="000000"/>
                </a:solidFill>
              </a:defRPr>
            </a:lvl4pPr>
            <a:lvl5pPr marL="2794000" indent="-558800">
              <a:spcBef>
                <a:spcPts val="4500"/>
              </a:spcBef>
              <a:defRPr sz="38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" name="Title Text"/>
          <p:cNvSpPr txBox="1"/>
          <p:nvPr/>
        </p:nvSpPr>
        <p:spPr>
          <a:xfrm>
            <a:off x="6874530" y="246853"/>
            <a:ext cx="16021386" cy="200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>
              <a:defRPr sz="7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Body Level One…"/>
          <p:cNvSpPr txBox="1"/>
          <p:nvPr/>
        </p:nvSpPr>
        <p:spPr>
          <a:xfrm>
            <a:off x="1689100" y="2794148"/>
            <a:ext cx="21005800" cy="929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635000" indent="-635000" algn="l">
              <a:spcBef>
                <a:spcPts val="5900"/>
              </a:spcBef>
              <a:buSzPct val="125000"/>
              <a:buChar char="•"/>
              <a:defRPr sz="4800" b="0">
                <a:solidFill>
                  <a:srgbClr val="487FB5"/>
                </a:solidFill>
              </a:defRPr>
            </a:lvl1pPr>
            <a:lvl2pPr marL="1270000" indent="-635000" algn="l">
              <a:spcBef>
                <a:spcPts val="5900"/>
              </a:spcBef>
              <a:buSzPct val="125000"/>
              <a:buChar char="•"/>
              <a:defRPr sz="4800" b="0">
                <a:solidFill>
                  <a:srgbClr val="487FB5"/>
                </a:solidFill>
              </a:defRPr>
            </a:lvl2pPr>
            <a:lvl3pPr marL="1905000" indent="-635000" algn="l">
              <a:spcBef>
                <a:spcPts val="5900"/>
              </a:spcBef>
              <a:buSzPct val="125000"/>
              <a:buChar char="•"/>
              <a:defRPr sz="4800" b="0">
                <a:solidFill>
                  <a:srgbClr val="487FB5"/>
                </a:solidFill>
              </a:defRPr>
            </a:lvl3pPr>
            <a:lvl4pPr marL="2540000" indent="-635000" algn="l">
              <a:spcBef>
                <a:spcPts val="5900"/>
              </a:spcBef>
              <a:buSzPct val="125000"/>
              <a:buChar char="•"/>
              <a:defRPr sz="4800" b="0">
                <a:solidFill>
                  <a:srgbClr val="487FB5"/>
                </a:solidFill>
              </a:defRPr>
            </a:lvl4pPr>
            <a:lvl5pPr marL="3175000" indent="-635000" algn="l">
              <a:spcBef>
                <a:spcPts val="5900"/>
              </a:spcBef>
              <a:buSzPct val="125000"/>
              <a:buChar char="•"/>
              <a:defRPr sz="4800" b="0">
                <a:solidFill>
                  <a:srgbClr val="487FB5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andy path between two hills leading to the ocean"/>
          <p:cNvSpPr>
            <a:spLocks noGrp="1"/>
          </p:cNvSpPr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3" name="Heron flying low over a beach with a short fence in the foreground"/>
          <p:cNvSpPr>
            <a:spLocks noGrp="1"/>
          </p:cNvSpPr>
          <p:nvPr>
            <p:ph type="pic" sz="quarter" idx="22"/>
          </p:nvPr>
        </p:nvSpPr>
        <p:spPr>
          <a:xfrm>
            <a:off x="16905290" y="2661963"/>
            <a:ext cx="5114918" cy="511491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View of beach and sea from a grassy sand dune"/>
          <p:cNvSpPr>
            <a:spLocks noGrp="1"/>
          </p:cNvSpPr>
          <p:nvPr>
            <p:ph type="pic" idx="23"/>
          </p:nvPr>
        </p:nvSpPr>
        <p:spPr>
          <a:xfrm>
            <a:off x="340645" y="2774779"/>
            <a:ext cx="14735431" cy="982362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View of beach and sea from a grassy sand dune"/>
          <p:cNvSpPr>
            <a:spLocks noGrp="1"/>
          </p:cNvSpPr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487FB5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487FB5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487FB5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487FB5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487FB5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487FB5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487FB5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487FB5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487FB5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tcij.org/ocri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8" y="0"/>
            <a:ext cx="24377904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13D0D05D-C32A-B296-77F6-14915DA99551}"/>
              </a:ext>
            </a:extLst>
          </p:cNvPr>
          <p:cNvPicPr>
            <a:picLocks noGrp="1" noChangeAspect="1"/>
          </p:cNvPicPr>
          <p:nvPr>
            <p:ph type="pic" sz="half" idx="2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0" b="14959"/>
          <a:stretch/>
        </p:blipFill>
        <p:spPr>
          <a:xfrm>
            <a:off x="5044712" y="10"/>
            <a:ext cx="19339284" cy="13715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4780526" cy="13716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B391F91C-BAFA-D89D-9986-75FFAF1F6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0"/>
            <a:ext cx="7644378" cy="379982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 defTabSz="914400">
              <a:lnSpc>
                <a:spcPct val="90000"/>
              </a:lnSpc>
              <a:spcBef>
                <a:spcPct val="0"/>
              </a:spcBef>
            </a:pPr>
            <a:r>
              <a:rPr lang="en-US" sz="8000" b="1" kern="1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Red de </a:t>
            </a:r>
            <a:r>
              <a:rPr lang="en-US" sz="8000" b="1" kern="120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Comunicación</a:t>
            </a:r>
            <a:r>
              <a:rPr lang="en-US" sz="8000" b="1" kern="1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8000" b="1" kern="120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en</a:t>
            </a:r>
            <a:r>
              <a:rPr lang="en-US" sz="8000" b="1" kern="1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Cambio </a:t>
            </a:r>
            <a:r>
              <a:rPr lang="en-US" sz="8000" b="1" kern="120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Climático</a:t>
            </a:r>
            <a:r>
              <a:rPr lang="en-US" sz="8000" b="1" kern="1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(</a:t>
            </a:r>
            <a:r>
              <a:rPr lang="en-US" sz="8000" b="1" kern="120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LatinClima</a:t>
            </a:r>
            <a:r>
              <a:rPr lang="en-US" sz="8000" b="1" kern="1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)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D0D7D1C-3EE4-50FB-60C8-66A4607C4797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676400" y="5405120"/>
            <a:ext cx="7644378" cy="6948806"/>
          </a:xfrm>
        </p:spPr>
        <p:txBody>
          <a:bodyPr vert="horz" lIns="91440" tIns="45720" rIns="91440" bIns="45720" rtlCol="0">
            <a:noAutofit/>
          </a:bodyPr>
          <a:lstStyle/>
          <a:p>
            <a:pPr marL="342900" algn="l" defTabSz="914400" rtl="0">
              <a:lnSpc>
                <a:spcPct val="90000"/>
              </a:lnSpc>
              <a:spcAft>
                <a:spcPts val="750"/>
              </a:spcAft>
            </a:pPr>
            <a:endParaRPr lang="en-US" sz="2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indent="-228600" algn="l" defTabSz="914400" rtl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CR" sz="3600" kern="100" dirty="0" err="1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LatinClima</a:t>
            </a:r>
            <a:r>
              <a:rPr lang="es-CR" sz="3600" kern="1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es una </a:t>
            </a:r>
            <a:r>
              <a:rPr lang="es-CR" sz="3600" dirty="0">
                <a:solidFill>
                  <a:srgbClr val="222222"/>
                </a:solidFill>
                <a:effectLst/>
                <a:latin typeface="+mn-lt"/>
                <a:ea typeface="Times New Roman" panose="02020603050405020304" pitchFamily="18" charset="0"/>
              </a:rPr>
              <a:t>g</a:t>
            </a:r>
            <a:r>
              <a:rPr lang="es-CR" sz="3600" kern="1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ran comunidad y centro de información sobre cambio climático para América Latina y el Caribe. </a:t>
            </a:r>
          </a:p>
          <a:p>
            <a:pPr indent="-228600" algn="l" defTabSz="914400" rtl="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s-CR" sz="3600" kern="100" dirty="0"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indent="-228600" algn="l" defTabSz="914400" rtl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CR" sz="3600" kern="10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Fue </a:t>
            </a:r>
            <a:r>
              <a:rPr lang="es-CR" sz="3600" kern="10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lanzada</a:t>
            </a:r>
            <a:r>
              <a:rPr lang="es-CR" sz="3600" kern="10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CR" sz="3600" kern="1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en 2015, el año del Acuerdo de París, para capacitar, </a:t>
            </a:r>
            <a:r>
              <a:rPr lang="es-CR" sz="3600" dirty="0">
                <a:solidFill>
                  <a:srgbClr val="222222"/>
                </a:solidFill>
                <a:effectLst/>
                <a:latin typeface="+mn-lt"/>
                <a:ea typeface="Times New Roman" panose="02020603050405020304" pitchFamily="18" charset="0"/>
              </a:rPr>
              <a:t>g</a:t>
            </a:r>
            <a:r>
              <a:rPr lang="es-CR" sz="3600" kern="1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enerar y compartir información de calidad orientada a la acción climática en alianza con periodistas, comunicadores, or</a:t>
            </a:r>
            <a:r>
              <a:rPr lang="es-CR" sz="3600" dirty="0">
                <a:solidFill>
                  <a:srgbClr val="222222"/>
                </a:solidFill>
                <a:effectLst/>
                <a:latin typeface="+mn-lt"/>
                <a:ea typeface="Times New Roman" panose="02020603050405020304" pitchFamily="18" charset="0"/>
              </a:rPr>
              <a:t>g</a:t>
            </a:r>
            <a:r>
              <a:rPr lang="es-CR" sz="3600" kern="1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anizaciones y redes.</a:t>
            </a:r>
          </a:p>
          <a:p>
            <a:pPr indent="-228600" algn="l" defTabSz="914400" rtl="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s-CR" sz="3600" kern="100" dirty="0"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 defTabSz="914400" rtl="0">
              <a:lnSpc>
                <a:spcPct val="90000"/>
              </a:lnSpc>
            </a:pPr>
            <a:endParaRPr lang="es-CR" sz="3600" kern="100" dirty="0"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 defTabSz="914400" rtl="0">
              <a:lnSpc>
                <a:spcPct val="90000"/>
              </a:lnSpc>
            </a:pPr>
            <a:endParaRPr lang="es-CR" sz="3600" kern="100" dirty="0"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indent="-228600" algn="l" defTabSz="914400" rtl="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3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 algn="l" defTabSz="914400" rtl="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3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45778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AB43E7DC-5101-4E7C-ADB5-596311F53D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77904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1B8BCA7A-6464-4C53-A572-89B2B3C2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4000" cy="13716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10976177 w 12192000"/>
              <a:gd name="connsiteY3" fmla="*/ 6858000 h 6858000"/>
              <a:gd name="connsiteX4" fmla="*/ 10997120 w 12192000"/>
              <a:gd name="connsiteY4" fmla="*/ 6851980 h 6858000"/>
              <a:gd name="connsiteX5" fmla="*/ 12094512 w 12192000"/>
              <a:gd name="connsiteY5" fmla="*/ 6315404 h 6858000"/>
              <a:gd name="connsiteX6" fmla="*/ 12191999 w 12192000"/>
              <a:gd name="connsiteY6" fmla="*/ 6239611 h 6858000"/>
              <a:gd name="connsiteX7" fmla="*/ 12191999 w 12192000"/>
              <a:gd name="connsiteY7" fmla="*/ 1104399 h 6858000"/>
              <a:gd name="connsiteX8" fmla="*/ 11979198 w 12192000"/>
              <a:gd name="connsiteY8" fmla="*/ 1051011 h 6858000"/>
              <a:gd name="connsiteX9" fmla="*/ 11742378 w 12192000"/>
              <a:gd name="connsiteY9" fmla="*/ 986227 h 6858000"/>
              <a:gd name="connsiteX10" fmla="*/ 12063968 w 12192000"/>
              <a:gd name="connsiteY10" fmla="*/ 729780 h 6858000"/>
              <a:gd name="connsiteX11" fmla="*/ 11572835 w 12192000"/>
              <a:gd name="connsiteY11" fmla="*/ 670151 h 6858000"/>
              <a:gd name="connsiteX12" fmla="*/ 11524844 w 12192000"/>
              <a:gd name="connsiteY12" fmla="*/ 671946 h 6858000"/>
              <a:gd name="connsiteX13" fmla="*/ 10560518 w 12192000"/>
              <a:gd name="connsiteY13" fmla="*/ 632492 h 6858000"/>
              <a:gd name="connsiteX14" fmla="*/ 9178169 w 12192000"/>
              <a:gd name="connsiteY14" fmla="*/ 501577 h 6858000"/>
              <a:gd name="connsiteX15" fmla="*/ 8033984 w 12192000"/>
              <a:gd name="connsiteY15" fmla="*/ 423121 h 6858000"/>
              <a:gd name="connsiteX16" fmla="*/ 6815795 w 12192000"/>
              <a:gd name="connsiteY16" fmla="*/ 270688 h 6858000"/>
              <a:gd name="connsiteX17" fmla="*/ 6757489 w 12192000"/>
              <a:gd name="connsiteY17" fmla="*/ 260880 h 6858000"/>
              <a:gd name="connsiteX18" fmla="*/ 6703217 w 12192000"/>
              <a:gd name="connsiteY18" fmla="*/ 290416 h 6858000"/>
              <a:gd name="connsiteX19" fmla="*/ 7005521 w 12192000"/>
              <a:gd name="connsiteY19" fmla="*/ 401154 h 6858000"/>
              <a:gd name="connsiteX20" fmla="*/ 6532779 w 12192000"/>
              <a:gd name="connsiteY20" fmla="*/ 342871 h 6858000"/>
              <a:gd name="connsiteX21" fmla="*/ 6524704 w 12192000"/>
              <a:gd name="connsiteY21" fmla="*/ 380529 h 6858000"/>
              <a:gd name="connsiteX22" fmla="*/ 7061587 w 12192000"/>
              <a:gd name="connsiteY22" fmla="*/ 523098 h 6858000"/>
              <a:gd name="connsiteX23" fmla="*/ 7013594 w 12192000"/>
              <a:gd name="connsiteY23" fmla="*/ 545070 h 6858000"/>
              <a:gd name="connsiteX24" fmla="*/ 6728335 w 12192000"/>
              <a:gd name="connsiteY24" fmla="*/ 489924 h 6858000"/>
              <a:gd name="connsiteX25" fmla="*/ 6670923 w 12192000"/>
              <a:gd name="connsiteY25" fmla="*/ 504270 h 6858000"/>
              <a:gd name="connsiteX26" fmla="*/ 6699180 w 12192000"/>
              <a:gd name="connsiteY26" fmla="*/ 571069 h 6858000"/>
              <a:gd name="connsiteX27" fmla="*/ 6822972 w 12192000"/>
              <a:gd name="connsiteY27" fmla="*/ 597073 h 6858000"/>
              <a:gd name="connsiteX28" fmla="*/ 7015839 w 12192000"/>
              <a:gd name="connsiteY28" fmla="*/ 753992 h 6858000"/>
              <a:gd name="connsiteX29" fmla="*/ 6723848 w 12192000"/>
              <a:gd name="connsiteY29" fmla="*/ 735160 h 6858000"/>
              <a:gd name="connsiteX30" fmla="*/ 6672268 w 12192000"/>
              <a:gd name="connsiteY30" fmla="*/ 773268 h 6858000"/>
              <a:gd name="connsiteX31" fmla="*/ 6652532 w 12192000"/>
              <a:gd name="connsiteY31" fmla="*/ 822585 h 6858000"/>
              <a:gd name="connsiteX32" fmla="*/ 6539505 w 12192000"/>
              <a:gd name="connsiteY32" fmla="*/ 863382 h 6858000"/>
              <a:gd name="connsiteX33" fmla="*/ 6717122 w 12192000"/>
              <a:gd name="connsiteY33" fmla="*/ 909114 h 6858000"/>
              <a:gd name="connsiteX34" fmla="*/ 6527397 w 12192000"/>
              <a:gd name="connsiteY34" fmla="*/ 909114 h 6858000"/>
              <a:gd name="connsiteX35" fmla="*/ 6309411 w 12192000"/>
              <a:gd name="connsiteY35" fmla="*/ 877731 h 6858000"/>
              <a:gd name="connsiteX36" fmla="*/ 6077077 w 12192000"/>
              <a:gd name="connsiteY36" fmla="*/ 887593 h 6858000"/>
              <a:gd name="connsiteX37" fmla="*/ 6076642 w 12192000"/>
              <a:gd name="connsiteY37" fmla="*/ 887537 h 6858000"/>
              <a:gd name="connsiteX38" fmla="*/ 6032390 w 12192000"/>
              <a:gd name="connsiteY38" fmla="*/ 898600 h 6858000"/>
              <a:gd name="connsiteX39" fmla="*/ 6008536 w 12192000"/>
              <a:gd name="connsiteY39" fmla="*/ 914503 h 6858000"/>
              <a:gd name="connsiteX40" fmla="*/ 5944926 w 12192000"/>
              <a:gd name="connsiteY40" fmla="*/ 922454 h 6858000"/>
              <a:gd name="connsiteX41" fmla="*/ 5929023 w 12192000"/>
              <a:gd name="connsiteY41" fmla="*/ 954259 h 6858000"/>
              <a:gd name="connsiteX42" fmla="*/ 5938641 w 12192000"/>
              <a:gd name="connsiteY42" fmla="*/ 983356 h 6858000"/>
              <a:gd name="connsiteX43" fmla="*/ 5941380 w 12192000"/>
              <a:gd name="connsiteY43" fmla="*/ 994243 h 6858000"/>
              <a:gd name="connsiteX44" fmla="*/ 6022639 w 12192000"/>
              <a:gd name="connsiteY44" fmla="*/ 1012399 h 6858000"/>
              <a:gd name="connsiteX45" fmla="*/ 6620687 w 12192000"/>
              <a:gd name="connsiteY45" fmla="*/ 1222947 h 6858000"/>
              <a:gd name="connsiteX46" fmla="*/ 6557895 w 12192000"/>
              <a:gd name="connsiteY46" fmla="*/ 1308577 h 6858000"/>
              <a:gd name="connsiteX47" fmla="*/ 6815348 w 12192000"/>
              <a:gd name="connsiteY47" fmla="*/ 1401831 h 6858000"/>
              <a:gd name="connsiteX48" fmla="*/ 6878591 w 12192000"/>
              <a:gd name="connsiteY48" fmla="*/ 1494187 h 6858000"/>
              <a:gd name="connsiteX49" fmla="*/ 6799202 w 12192000"/>
              <a:gd name="connsiteY49" fmla="*/ 1486118 h 6858000"/>
              <a:gd name="connsiteX50" fmla="*/ 6731027 w 12192000"/>
              <a:gd name="connsiteY50" fmla="*/ 1503602 h 6858000"/>
              <a:gd name="connsiteX51" fmla="*/ 6759282 w 12192000"/>
              <a:gd name="connsiteY51" fmla="*/ 1621067 h 6858000"/>
              <a:gd name="connsiteX52" fmla="*/ 7123035 w 12192000"/>
              <a:gd name="connsiteY52" fmla="*/ 1772603 h 6858000"/>
              <a:gd name="connsiteX53" fmla="*/ 7155777 w 12192000"/>
              <a:gd name="connsiteY53" fmla="*/ 1821919 h 6858000"/>
              <a:gd name="connsiteX54" fmla="*/ 7112270 w 12192000"/>
              <a:gd name="connsiteY54" fmla="*/ 1856890 h 6858000"/>
              <a:gd name="connsiteX55" fmla="*/ 6994755 w 12192000"/>
              <a:gd name="connsiteY55" fmla="*/ 1874821 h 6858000"/>
              <a:gd name="connsiteX56" fmla="*/ 7159364 w 12192000"/>
              <a:gd name="connsiteY56" fmla="*/ 2042948 h 6858000"/>
              <a:gd name="connsiteX57" fmla="*/ 7219467 w 12192000"/>
              <a:gd name="connsiteY57" fmla="*/ 2089573 h 6858000"/>
              <a:gd name="connsiteX58" fmla="*/ 7322179 w 12192000"/>
              <a:gd name="connsiteY58" fmla="*/ 2161756 h 6858000"/>
              <a:gd name="connsiteX59" fmla="*/ 7323974 w 12192000"/>
              <a:gd name="connsiteY59" fmla="*/ 2183724 h 6858000"/>
              <a:gd name="connsiteX60" fmla="*/ 7184034 w 12192000"/>
              <a:gd name="connsiteY60" fmla="*/ 2261285 h 6858000"/>
              <a:gd name="connsiteX61" fmla="*/ 6931516 w 12192000"/>
              <a:gd name="connsiteY61" fmla="*/ 2240212 h 6858000"/>
              <a:gd name="connsiteX62" fmla="*/ 7304686 w 12192000"/>
              <a:gd name="connsiteY62" fmla="*/ 2355883 h 6858000"/>
              <a:gd name="connsiteX63" fmla="*/ 6096813 w 12192000"/>
              <a:gd name="connsiteY63" fmla="*/ 2080160 h 6858000"/>
              <a:gd name="connsiteX64" fmla="*/ 6173959 w 12192000"/>
              <a:gd name="connsiteY64" fmla="*/ 2152340 h 6858000"/>
              <a:gd name="connsiteX65" fmla="*/ 6596469 w 12192000"/>
              <a:gd name="connsiteY65" fmla="*/ 2342432 h 6858000"/>
              <a:gd name="connsiteX66" fmla="*/ 6716224 w 12192000"/>
              <a:gd name="connsiteY66" fmla="*/ 2461690 h 6858000"/>
              <a:gd name="connsiteX67" fmla="*/ 6841810 w 12192000"/>
              <a:gd name="connsiteY67" fmla="*/ 2527594 h 6858000"/>
              <a:gd name="connsiteX68" fmla="*/ 7018080 w 12192000"/>
              <a:gd name="connsiteY68" fmla="*/ 2526249 h 6858000"/>
              <a:gd name="connsiteX69" fmla="*/ 7143217 w 12192000"/>
              <a:gd name="connsiteY69" fmla="*/ 2627573 h 6858000"/>
              <a:gd name="connsiteX70" fmla="*/ 7012697 w 12192000"/>
              <a:gd name="connsiteY70" fmla="*/ 2649094 h 6858000"/>
              <a:gd name="connsiteX71" fmla="*/ 6859752 w 12192000"/>
              <a:gd name="connsiteY71" fmla="*/ 2632505 h 6858000"/>
              <a:gd name="connsiteX72" fmla="*/ 6529636 w 12192000"/>
              <a:gd name="connsiteY72" fmla="*/ 2637883 h 6858000"/>
              <a:gd name="connsiteX73" fmla="*/ 6340360 w 12192000"/>
              <a:gd name="connsiteY73" fmla="*/ 2657610 h 6858000"/>
              <a:gd name="connsiteX74" fmla="*/ 5905294 w 12192000"/>
              <a:gd name="connsiteY74" fmla="*/ 2623984 h 6858000"/>
              <a:gd name="connsiteX75" fmla="*/ 5930860 w 12192000"/>
              <a:gd name="connsiteY75" fmla="*/ 2710066 h 6858000"/>
              <a:gd name="connsiteX76" fmla="*/ 5914710 w 12192000"/>
              <a:gd name="connsiteY76" fmla="*/ 2784935 h 6858000"/>
              <a:gd name="connsiteX77" fmla="*/ 5908433 w 12192000"/>
              <a:gd name="connsiteY77" fmla="*/ 2947683 h 6858000"/>
              <a:gd name="connsiteX78" fmla="*/ 5912470 w 12192000"/>
              <a:gd name="connsiteY78" fmla="*/ 2974134 h 6858000"/>
              <a:gd name="connsiteX79" fmla="*/ 5815141 w 12192000"/>
              <a:gd name="connsiteY79" fmla="*/ 2991171 h 6858000"/>
              <a:gd name="connsiteX80" fmla="*/ 6395082 w 12192000"/>
              <a:gd name="connsiteY80" fmla="*/ 3329661 h 6858000"/>
              <a:gd name="connsiteX81" fmla="*/ 6007557 w 12192000"/>
              <a:gd name="connsiteY81" fmla="*/ 3243581 h 6858000"/>
              <a:gd name="connsiteX82" fmla="*/ 5955079 w 12192000"/>
              <a:gd name="connsiteY82" fmla="*/ 3385704 h 6858000"/>
              <a:gd name="connsiteX83" fmla="*/ 6137180 w 12192000"/>
              <a:gd name="connsiteY83" fmla="*/ 3512133 h 6858000"/>
              <a:gd name="connsiteX84" fmla="*/ 6204457 w 12192000"/>
              <a:gd name="connsiteY84" fmla="*/ 3762302 h 6858000"/>
              <a:gd name="connsiteX85" fmla="*/ 6171716 w 12192000"/>
              <a:gd name="connsiteY85" fmla="*/ 3990952 h 6858000"/>
              <a:gd name="connsiteX86" fmla="*/ 6093674 w 12192000"/>
              <a:gd name="connsiteY86" fmla="*/ 4063580 h 6858000"/>
              <a:gd name="connsiteX87" fmla="*/ 5980645 w 12192000"/>
              <a:gd name="connsiteY87" fmla="*/ 4194045 h 6858000"/>
              <a:gd name="connsiteX88" fmla="*/ 5910676 w 12192000"/>
              <a:gd name="connsiteY88" fmla="*/ 4274743 h 6858000"/>
              <a:gd name="connsiteX89" fmla="*/ 5667577 w 12192000"/>
              <a:gd name="connsiteY89" fmla="*/ 4243362 h 6858000"/>
              <a:gd name="connsiteX90" fmla="*/ 5991859 w 12192000"/>
              <a:gd name="connsiteY90" fmla="*/ 4448252 h 6858000"/>
              <a:gd name="connsiteX91" fmla="*/ 5729024 w 12192000"/>
              <a:gd name="connsiteY91" fmla="*/ 4422695 h 6858000"/>
              <a:gd name="connsiteX92" fmla="*/ 5643357 w 12192000"/>
              <a:gd name="connsiteY92" fmla="*/ 4437041 h 6858000"/>
              <a:gd name="connsiteX93" fmla="*/ 5692243 w 12192000"/>
              <a:gd name="connsiteY93" fmla="*/ 4503395 h 6858000"/>
              <a:gd name="connsiteX94" fmla="*/ 5885111 w 12192000"/>
              <a:gd name="connsiteY94" fmla="*/ 4615926 h 6858000"/>
              <a:gd name="connsiteX95" fmla="*/ 6282503 w 12192000"/>
              <a:gd name="connsiteY95" fmla="*/ 4920793 h 6858000"/>
              <a:gd name="connsiteX96" fmla="*/ 5897668 w 12192000"/>
              <a:gd name="connsiteY96" fmla="*/ 4780915 h 6858000"/>
              <a:gd name="connsiteX97" fmla="*/ 6303132 w 12192000"/>
              <a:gd name="connsiteY97" fmla="*/ 5094297 h 6858000"/>
              <a:gd name="connsiteX98" fmla="*/ 6393287 w 12192000"/>
              <a:gd name="connsiteY98" fmla="*/ 5198310 h 6858000"/>
              <a:gd name="connsiteX99" fmla="*/ 6575386 w 12192000"/>
              <a:gd name="connsiteY99" fmla="*/ 5456548 h 6858000"/>
              <a:gd name="connsiteX100" fmla="*/ 6566415 w 12192000"/>
              <a:gd name="connsiteY100" fmla="*/ 5485690 h 6858000"/>
              <a:gd name="connsiteX101" fmla="*/ 6356059 w 12192000"/>
              <a:gd name="connsiteY101" fmla="*/ 5443995 h 6858000"/>
              <a:gd name="connsiteX102" fmla="*/ 6628762 w 12192000"/>
              <a:gd name="connsiteY102" fmla="*/ 5660990 h 6858000"/>
              <a:gd name="connsiteX103" fmla="*/ 6910436 w 12192000"/>
              <a:gd name="connsiteY103" fmla="*/ 5827767 h 6858000"/>
              <a:gd name="connsiteX104" fmla="*/ 6710393 w 12192000"/>
              <a:gd name="connsiteY104" fmla="*/ 5802214 h 6858000"/>
              <a:gd name="connsiteX105" fmla="*/ 6435448 w 12192000"/>
              <a:gd name="connsiteY105" fmla="*/ 5706719 h 6858000"/>
              <a:gd name="connsiteX106" fmla="*/ 6339913 w 12192000"/>
              <a:gd name="connsiteY106" fmla="*/ 5742586 h 6858000"/>
              <a:gd name="connsiteX107" fmla="*/ 6600503 w 12192000"/>
              <a:gd name="connsiteY107" fmla="*/ 5900398 h 6858000"/>
              <a:gd name="connsiteX108" fmla="*/ 6749863 w 12192000"/>
              <a:gd name="connsiteY108" fmla="*/ 5973478 h 6858000"/>
              <a:gd name="connsiteX109" fmla="*/ 6809515 w 12192000"/>
              <a:gd name="connsiteY109" fmla="*/ 6029519 h 6858000"/>
              <a:gd name="connsiteX110" fmla="*/ 6979954 w 12192000"/>
              <a:gd name="connsiteY110" fmla="*/ 6229474 h 6858000"/>
              <a:gd name="connsiteX111" fmla="*/ 7480509 w 12192000"/>
              <a:gd name="connsiteY111" fmla="*/ 6447812 h 6858000"/>
              <a:gd name="connsiteX112" fmla="*/ 7948764 w 12192000"/>
              <a:gd name="connsiteY112" fmla="*/ 6719056 h 6858000"/>
              <a:gd name="connsiteX113" fmla="*/ 8221244 w 12192000"/>
              <a:gd name="connsiteY113" fmla="*/ 6848868 h 6858000"/>
              <a:gd name="connsiteX114" fmla="*/ 8242921 w 12192000"/>
              <a:gd name="connsiteY114" fmla="*/ 6858000 h 6858000"/>
              <a:gd name="connsiteX115" fmla="*/ 0 w 12192000"/>
              <a:gd name="connsiteY1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0976177" y="6858000"/>
                </a:lnTo>
                <a:lnTo>
                  <a:pt x="10997120" y="6851980"/>
                </a:lnTo>
                <a:cubicBezTo>
                  <a:pt x="11372760" y="6734361"/>
                  <a:pt x="11757137" y="6563389"/>
                  <a:pt x="12094512" y="6315404"/>
                </a:cubicBezTo>
                <a:lnTo>
                  <a:pt x="12191999" y="6239611"/>
                </a:lnTo>
                <a:lnTo>
                  <a:pt x="12191999" y="1104399"/>
                </a:lnTo>
                <a:lnTo>
                  <a:pt x="11979198" y="1051011"/>
                </a:lnTo>
                <a:cubicBezTo>
                  <a:pt x="11902836" y="1030275"/>
                  <a:pt x="11824681" y="1008195"/>
                  <a:pt x="11742378" y="986227"/>
                </a:cubicBezTo>
                <a:cubicBezTo>
                  <a:pt x="11843295" y="875936"/>
                  <a:pt x="12022257" y="888939"/>
                  <a:pt x="12063968" y="729780"/>
                </a:cubicBezTo>
                <a:cubicBezTo>
                  <a:pt x="11901155" y="688534"/>
                  <a:pt x="11729822" y="735611"/>
                  <a:pt x="11572835" y="670151"/>
                </a:cubicBezTo>
                <a:cubicBezTo>
                  <a:pt x="11559381" y="664325"/>
                  <a:pt x="11540990" y="670151"/>
                  <a:pt x="11524844" y="671946"/>
                </a:cubicBezTo>
                <a:cubicBezTo>
                  <a:pt x="11201459" y="706916"/>
                  <a:pt x="10879418" y="676432"/>
                  <a:pt x="10560518" y="632492"/>
                </a:cubicBezTo>
                <a:cubicBezTo>
                  <a:pt x="10101230" y="569728"/>
                  <a:pt x="9640146" y="529825"/>
                  <a:pt x="9178169" y="501577"/>
                </a:cubicBezTo>
                <a:cubicBezTo>
                  <a:pt x="8796475" y="478266"/>
                  <a:pt x="8413886" y="467955"/>
                  <a:pt x="8033984" y="423121"/>
                </a:cubicBezTo>
                <a:cubicBezTo>
                  <a:pt x="7627624" y="375150"/>
                  <a:pt x="7221712" y="320901"/>
                  <a:pt x="6815795" y="270688"/>
                </a:cubicBezTo>
                <a:cubicBezTo>
                  <a:pt x="6797407" y="268446"/>
                  <a:pt x="6777110" y="261384"/>
                  <a:pt x="6757489" y="260880"/>
                </a:cubicBezTo>
                <a:cubicBezTo>
                  <a:pt x="6737867" y="260376"/>
                  <a:pt x="6718916" y="266430"/>
                  <a:pt x="6703217" y="290416"/>
                </a:cubicBezTo>
                <a:cubicBezTo>
                  <a:pt x="6786642" y="353629"/>
                  <a:pt x="6892941" y="329867"/>
                  <a:pt x="7005521" y="401154"/>
                </a:cubicBezTo>
                <a:cubicBezTo>
                  <a:pt x="6822525" y="378735"/>
                  <a:pt x="6677649" y="360801"/>
                  <a:pt x="6532779" y="342871"/>
                </a:cubicBezTo>
                <a:cubicBezTo>
                  <a:pt x="6530087" y="355424"/>
                  <a:pt x="6527397" y="367976"/>
                  <a:pt x="6524704" y="380529"/>
                </a:cubicBezTo>
                <a:cubicBezTo>
                  <a:pt x="6709945" y="406980"/>
                  <a:pt x="6881280" y="475126"/>
                  <a:pt x="7061587" y="523098"/>
                </a:cubicBezTo>
                <a:cubicBezTo>
                  <a:pt x="7044990" y="552691"/>
                  <a:pt x="7028398" y="546862"/>
                  <a:pt x="7013594" y="545070"/>
                </a:cubicBezTo>
                <a:cubicBezTo>
                  <a:pt x="6917162" y="533412"/>
                  <a:pt x="6820730" y="521755"/>
                  <a:pt x="6728335" y="489924"/>
                </a:cubicBezTo>
                <a:cubicBezTo>
                  <a:pt x="6707702" y="482748"/>
                  <a:pt x="6682583" y="482748"/>
                  <a:pt x="6670923" y="504270"/>
                </a:cubicBezTo>
                <a:cubicBezTo>
                  <a:pt x="6654326" y="534757"/>
                  <a:pt x="6678097" y="554484"/>
                  <a:pt x="6699180" y="571069"/>
                </a:cubicBezTo>
                <a:cubicBezTo>
                  <a:pt x="6735959" y="599764"/>
                  <a:pt x="6780362" y="591695"/>
                  <a:pt x="6822972" y="597073"/>
                </a:cubicBezTo>
                <a:cubicBezTo>
                  <a:pt x="6936448" y="610972"/>
                  <a:pt x="6990720" y="654460"/>
                  <a:pt x="7015839" y="753992"/>
                </a:cubicBezTo>
                <a:cubicBezTo>
                  <a:pt x="6916264" y="713640"/>
                  <a:pt x="6820280" y="763407"/>
                  <a:pt x="6723848" y="735160"/>
                </a:cubicBezTo>
                <a:cubicBezTo>
                  <a:pt x="6698731" y="727988"/>
                  <a:pt x="6658813" y="738747"/>
                  <a:pt x="6672268" y="773268"/>
                </a:cubicBezTo>
                <a:cubicBezTo>
                  <a:pt x="6684828" y="805550"/>
                  <a:pt x="6726540" y="828861"/>
                  <a:pt x="6652532" y="822585"/>
                </a:cubicBezTo>
                <a:cubicBezTo>
                  <a:pt x="6599609" y="818101"/>
                  <a:pt x="6495999" y="854418"/>
                  <a:pt x="6539505" y="863382"/>
                </a:cubicBezTo>
                <a:cubicBezTo>
                  <a:pt x="6594225" y="874593"/>
                  <a:pt x="6647600" y="890733"/>
                  <a:pt x="6717122" y="909114"/>
                </a:cubicBezTo>
                <a:cubicBezTo>
                  <a:pt x="6640423" y="939151"/>
                  <a:pt x="6585254" y="932874"/>
                  <a:pt x="6527397" y="909114"/>
                </a:cubicBezTo>
                <a:cubicBezTo>
                  <a:pt x="6457427" y="880419"/>
                  <a:pt x="6366375" y="845451"/>
                  <a:pt x="6309411" y="877731"/>
                </a:cubicBezTo>
                <a:cubicBezTo>
                  <a:pt x="6224192" y="926151"/>
                  <a:pt x="6153325" y="895663"/>
                  <a:pt x="6077077" y="887593"/>
                </a:cubicBezTo>
                <a:lnTo>
                  <a:pt x="6076642" y="887537"/>
                </a:lnTo>
                <a:lnTo>
                  <a:pt x="6032390" y="898600"/>
                </a:lnTo>
                <a:cubicBezTo>
                  <a:pt x="6023409" y="901866"/>
                  <a:pt x="6017756" y="911989"/>
                  <a:pt x="6008536" y="914503"/>
                </a:cubicBezTo>
                <a:cubicBezTo>
                  <a:pt x="5987921" y="920125"/>
                  <a:pt x="5964038" y="912898"/>
                  <a:pt x="5944926" y="922454"/>
                </a:cubicBezTo>
                <a:cubicBezTo>
                  <a:pt x="5934324" y="927755"/>
                  <a:pt x="5934324" y="943657"/>
                  <a:pt x="5929023" y="954259"/>
                </a:cubicBezTo>
                <a:cubicBezTo>
                  <a:pt x="5933305" y="967105"/>
                  <a:pt x="5936344" y="975942"/>
                  <a:pt x="5938641" y="983356"/>
                </a:cubicBezTo>
                <a:lnTo>
                  <a:pt x="5941380" y="994243"/>
                </a:lnTo>
                <a:lnTo>
                  <a:pt x="6022639" y="1012399"/>
                </a:lnTo>
                <a:cubicBezTo>
                  <a:pt x="6231931" y="1059643"/>
                  <a:pt x="6435672" y="1112210"/>
                  <a:pt x="6620687" y="1222947"/>
                </a:cubicBezTo>
                <a:cubicBezTo>
                  <a:pt x="6604990" y="1244018"/>
                  <a:pt x="6525153" y="1304094"/>
                  <a:pt x="6557895" y="1308577"/>
                </a:cubicBezTo>
                <a:cubicBezTo>
                  <a:pt x="6649842" y="1321581"/>
                  <a:pt x="6731472" y="1365517"/>
                  <a:pt x="6815348" y="1401831"/>
                </a:cubicBezTo>
                <a:cubicBezTo>
                  <a:pt x="6851679" y="1417523"/>
                  <a:pt x="6895633" y="1438147"/>
                  <a:pt x="6878591" y="1494187"/>
                </a:cubicBezTo>
                <a:cubicBezTo>
                  <a:pt x="6847640" y="1509878"/>
                  <a:pt x="6824766" y="1487911"/>
                  <a:pt x="6799202" y="1486118"/>
                </a:cubicBezTo>
                <a:cubicBezTo>
                  <a:pt x="6773186" y="1484326"/>
                  <a:pt x="6714877" y="1495981"/>
                  <a:pt x="6731027" y="1503602"/>
                </a:cubicBezTo>
                <a:cubicBezTo>
                  <a:pt x="6804583" y="1538124"/>
                  <a:pt x="6672268" y="1621067"/>
                  <a:pt x="6759282" y="1621067"/>
                </a:cubicBezTo>
                <a:cubicBezTo>
                  <a:pt x="6905053" y="1621514"/>
                  <a:pt x="6982647" y="1768566"/>
                  <a:pt x="7123035" y="1772603"/>
                </a:cubicBezTo>
                <a:cubicBezTo>
                  <a:pt x="7145459" y="1773049"/>
                  <a:pt x="7156224" y="1799053"/>
                  <a:pt x="7155777" y="1821919"/>
                </a:cubicBezTo>
                <a:cubicBezTo>
                  <a:pt x="7155777" y="1849268"/>
                  <a:pt x="7135144" y="1854199"/>
                  <a:pt x="7112270" y="1856890"/>
                </a:cubicBezTo>
                <a:cubicBezTo>
                  <a:pt x="7077284" y="1860923"/>
                  <a:pt x="7040954" y="1821919"/>
                  <a:pt x="6994755" y="1874821"/>
                </a:cubicBezTo>
                <a:cubicBezTo>
                  <a:pt x="7077735" y="1905755"/>
                  <a:pt x="7160709" y="1936693"/>
                  <a:pt x="7159364" y="2042948"/>
                </a:cubicBezTo>
                <a:cubicBezTo>
                  <a:pt x="7158916" y="2071638"/>
                  <a:pt x="7193452" y="2082399"/>
                  <a:pt x="7219467" y="2089573"/>
                </a:cubicBezTo>
                <a:cubicBezTo>
                  <a:pt x="7262526" y="2101231"/>
                  <a:pt x="7298853" y="2121854"/>
                  <a:pt x="7322179" y="2161756"/>
                </a:cubicBezTo>
                <a:cubicBezTo>
                  <a:pt x="7321730" y="2169378"/>
                  <a:pt x="7321281" y="2177446"/>
                  <a:pt x="7323974" y="2183724"/>
                </a:cubicBezTo>
                <a:cubicBezTo>
                  <a:pt x="7316349" y="2280115"/>
                  <a:pt x="7253555" y="2277424"/>
                  <a:pt x="7184034" y="2261285"/>
                </a:cubicBezTo>
                <a:cubicBezTo>
                  <a:pt x="7101058" y="2241558"/>
                  <a:pt x="7018978" y="2205691"/>
                  <a:pt x="6931516" y="2240212"/>
                </a:cubicBezTo>
                <a:cubicBezTo>
                  <a:pt x="7054861" y="2286391"/>
                  <a:pt x="7188967" y="2289976"/>
                  <a:pt x="7304686" y="2355883"/>
                </a:cubicBezTo>
                <a:cubicBezTo>
                  <a:pt x="6881280" y="2367989"/>
                  <a:pt x="6507211" y="2159959"/>
                  <a:pt x="6096813" y="2080160"/>
                </a:cubicBezTo>
                <a:cubicBezTo>
                  <a:pt x="6110718" y="2133508"/>
                  <a:pt x="6143907" y="2144268"/>
                  <a:pt x="6173959" y="2152340"/>
                </a:cubicBezTo>
                <a:cubicBezTo>
                  <a:pt x="6325561" y="2192691"/>
                  <a:pt x="6458320" y="2272943"/>
                  <a:pt x="6596469" y="2342432"/>
                </a:cubicBezTo>
                <a:cubicBezTo>
                  <a:pt x="6653429" y="2371125"/>
                  <a:pt x="6694695" y="2399820"/>
                  <a:pt x="6716224" y="2461690"/>
                </a:cubicBezTo>
                <a:cubicBezTo>
                  <a:pt x="6735511" y="2517732"/>
                  <a:pt x="6772739" y="2543736"/>
                  <a:pt x="6841810" y="2527594"/>
                </a:cubicBezTo>
                <a:cubicBezTo>
                  <a:pt x="6897875" y="2514144"/>
                  <a:pt x="6959322" y="2521317"/>
                  <a:pt x="7018080" y="2526249"/>
                </a:cubicBezTo>
                <a:cubicBezTo>
                  <a:pt x="7085808" y="2531629"/>
                  <a:pt x="7161607" y="2594845"/>
                  <a:pt x="7143217" y="2627573"/>
                </a:cubicBezTo>
                <a:cubicBezTo>
                  <a:pt x="7111823" y="2683166"/>
                  <a:pt x="7059345" y="2655370"/>
                  <a:pt x="7012697" y="2649094"/>
                </a:cubicBezTo>
                <a:cubicBezTo>
                  <a:pt x="6959771" y="2641473"/>
                  <a:pt x="6861547" y="2625779"/>
                  <a:pt x="6859752" y="2632505"/>
                </a:cubicBezTo>
                <a:cubicBezTo>
                  <a:pt x="6825212" y="2771936"/>
                  <a:pt x="6582114" y="2650439"/>
                  <a:pt x="6529636" y="2637883"/>
                </a:cubicBezTo>
                <a:cubicBezTo>
                  <a:pt x="6464154" y="2622192"/>
                  <a:pt x="6402705" y="2650887"/>
                  <a:pt x="6340360" y="2657610"/>
                </a:cubicBezTo>
                <a:cubicBezTo>
                  <a:pt x="6284743" y="2663887"/>
                  <a:pt x="5970330" y="2683166"/>
                  <a:pt x="5905294" y="2623984"/>
                </a:cubicBezTo>
                <a:cubicBezTo>
                  <a:pt x="5896322" y="2670163"/>
                  <a:pt x="5915159" y="2688993"/>
                  <a:pt x="5930860" y="2710066"/>
                </a:cubicBezTo>
                <a:cubicBezTo>
                  <a:pt x="5952838" y="2740102"/>
                  <a:pt x="5956426" y="2761175"/>
                  <a:pt x="5914710" y="2784935"/>
                </a:cubicBezTo>
                <a:cubicBezTo>
                  <a:pt x="5795853" y="2853086"/>
                  <a:pt x="5797649" y="2855325"/>
                  <a:pt x="5908433" y="2947683"/>
                </a:cubicBezTo>
                <a:cubicBezTo>
                  <a:pt x="5913818" y="2951715"/>
                  <a:pt x="5911572" y="2965167"/>
                  <a:pt x="5912470" y="2974134"/>
                </a:cubicBezTo>
                <a:cubicBezTo>
                  <a:pt x="5883316" y="2988480"/>
                  <a:pt x="5849228" y="2952613"/>
                  <a:pt x="5815141" y="2991171"/>
                </a:cubicBezTo>
                <a:cubicBezTo>
                  <a:pt x="5963601" y="3160638"/>
                  <a:pt x="6190105" y="3202332"/>
                  <a:pt x="6395082" y="3329661"/>
                </a:cubicBezTo>
                <a:cubicBezTo>
                  <a:pt x="6229127" y="3371803"/>
                  <a:pt x="6129555" y="3224751"/>
                  <a:pt x="6007557" y="3243581"/>
                </a:cubicBezTo>
                <a:cubicBezTo>
                  <a:pt x="5946560" y="3289760"/>
                  <a:pt x="6127760" y="3363734"/>
                  <a:pt x="5955079" y="3385704"/>
                </a:cubicBezTo>
                <a:cubicBezTo>
                  <a:pt x="6029985" y="3426052"/>
                  <a:pt x="6085601" y="3465503"/>
                  <a:pt x="6137180" y="3512133"/>
                </a:cubicBezTo>
                <a:cubicBezTo>
                  <a:pt x="6229127" y="3595522"/>
                  <a:pt x="6247069" y="3650219"/>
                  <a:pt x="6204457" y="3762302"/>
                </a:cubicBezTo>
                <a:cubicBezTo>
                  <a:pt x="6176648" y="3835828"/>
                  <a:pt x="6135833" y="3903528"/>
                  <a:pt x="6171716" y="3990952"/>
                </a:cubicBezTo>
                <a:cubicBezTo>
                  <a:pt x="6196832" y="4051028"/>
                  <a:pt x="6186964" y="4090479"/>
                  <a:pt x="6093674" y="4063580"/>
                </a:cubicBezTo>
                <a:cubicBezTo>
                  <a:pt x="5993205" y="4034885"/>
                  <a:pt x="5955530" y="4088685"/>
                  <a:pt x="5980645" y="4194045"/>
                </a:cubicBezTo>
                <a:cubicBezTo>
                  <a:pt x="5996791" y="4261744"/>
                  <a:pt x="5979747" y="4282366"/>
                  <a:pt x="5910676" y="4274743"/>
                </a:cubicBezTo>
                <a:cubicBezTo>
                  <a:pt x="5834426" y="4266226"/>
                  <a:pt x="5761765" y="4221841"/>
                  <a:pt x="5667577" y="4243362"/>
                </a:cubicBezTo>
                <a:cubicBezTo>
                  <a:pt x="5742928" y="4366207"/>
                  <a:pt x="5903948" y="4331236"/>
                  <a:pt x="5991859" y="4448252"/>
                </a:cubicBezTo>
                <a:cubicBezTo>
                  <a:pt x="5886904" y="4448697"/>
                  <a:pt x="5806617" y="4448252"/>
                  <a:pt x="5729024" y="4422695"/>
                </a:cubicBezTo>
                <a:cubicBezTo>
                  <a:pt x="5696728" y="4412381"/>
                  <a:pt x="5661295" y="4401625"/>
                  <a:pt x="5643357" y="4437041"/>
                </a:cubicBezTo>
                <a:cubicBezTo>
                  <a:pt x="5622274" y="4479633"/>
                  <a:pt x="5665781" y="4495772"/>
                  <a:pt x="5692243" y="4503395"/>
                </a:cubicBezTo>
                <a:cubicBezTo>
                  <a:pt x="5766702" y="4524914"/>
                  <a:pt x="5823661" y="4576025"/>
                  <a:pt x="5885111" y="4615926"/>
                </a:cubicBezTo>
                <a:cubicBezTo>
                  <a:pt x="6020115" y="4703353"/>
                  <a:pt x="6168129" y="4776430"/>
                  <a:pt x="6282503" y="4920793"/>
                </a:cubicBezTo>
                <a:cubicBezTo>
                  <a:pt x="6138526" y="4884029"/>
                  <a:pt x="6031329" y="4798399"/>
                  <a:pt x="5897668" y="4780915"/>
                </a:cubicBezTo>
                <a:cubicBezTo>
                  <a:pt x="6013387" y="4912275"/>
                  <a:pt x="6162296" y="4998804"/>
                  <a:pt x="6303132" y="5094297"/>
                </a:cubicBezTo>
                <a:cubicBezTo>
                  <a:pt x="6343501" y="5121199"/>
                  <a:pt x="6384317" y="5139580"/>
                  <a:pt x="6393287" y="5198310"/>
                </a:cubicBezTo>
                <a:cubicBezTo>
                  <a:pt x="6410780" y="5312186"/>
                  <a:pt x="6463257" y="5406336"/>
                  <a:pt x="6575386" y="5456548"/>
                </a:cubicBezTo>
                <a:cubicBezTo>
                  <a:pt x="6576284" y="5457000"/>
                  <a:pt x="6570007" y="5474037"/>
                  <a:pt x="6566415" y="5485690"/>
                </a:cubicBezTo>
                <a:cubicBezTo>
                  <a:pt x="6497793" y="5489279"/>
                  <a:pt x="6443521" y="5422027"/>
                  <a:pt x="6356059" y="5443995"/>
                </a:cubicBezTo>
                <a:cubicBezTo>
                  <a:pt x="6439934" y="5535454"/>
                  <a:pt x="6509903" y="5617502"/>
                  <a:pt x="6628762" y="5660990"/>
                </a:cubicBezTo>
                <a:cubicBezTo>
                  <a:pt x="6723848" y="5695511"/>
                  <a:pt x="6841363" y="5715686"/>
                  <a:pt x="6910436" y="5827767"/>
                </a:cubicBezTo>
                <a:cubicBezTo>
                  <a:pt x="6830149" y="5849739"/>
                  <a:pt x="6770494" y="5821942"/>
                  <a:pt x="6710393" y="5802214"/>
                </a:cubicBezTo>
                <a:cubicBezTo>
                  <a:pt x="6618446" y="5771728"/>
                  <a:pt x="6527397" y="5737208"/>
                  <a:pt x="6435448" y="5706719"/>
                </a:cubicBezTo>
                <a:cubicBezTo>
                  <a:pt x="6400463" y="5695062"/>
                  <a:pt x="6362338" y="5686991"/>
                  <a:pt x="6339913" y="5742586"/>
                </a:cubicBezTo>
                <a:cubicBezTo>
                  <a:pt x="6456978" y="5754244"/>
                  <a:pt x="6526948" y="5829564"/>
                  <a:pt x="6600503" y="5900398"/>
                </a:cubicBezTo>
                <a:cubicBezTo>
                  <a:pt x="6641770" y="5940299"/>
                  <a:pt x="6675410" y="5993652"/>
                  <a:pt x="6749863" y="5973478"/>
                </a:cubicBezTo>
                <a:cubicBezTo>
                  <a:pt x="6788885" y="5962718"/>
                  <a:pt x="6813554" y="5992754"/>
                  <a:pt x="6809515" y="6029519"/>
                </a:cubicBezTo>
                <a:cubicBezTo>
                  <a:pt x="6794715" y="6159089"/>
                  <a:pt x="6885766" y="6204369"/>
                  <a:pt x="6979954" y="6229474"/>
                </a:cubicBezTo>
                <a:cubicBezTo>
                  <a:pt x="7158469" y="6276549"/>
                  <a:pt x="7306929" y="6387287"/>
                  <a:pt x="7480509" y="6447812"/>
                </a:cubicBezTo>
                <a:cubicBezTo>
                  <a:pt x="7649154" y="6506545"/>
                  <a:pt x="7779672" y="6645975"/>
                  <a:pt x="7948764" y="6719056"/>
                </a:cubicBezTo>
                <a:cubicBezTo>
                  <a:pt x="8040603" y="6758733"/>
                  <a:pt x="8129409" y="6806985"/>
                  <a:pt x="8221244" y="6848868"/>
                </a:cubicBezTo>
                <a:lnTo>
                  <a:pt x="824292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7FFD5DCC-1F39-5B36-5FA2-7FC7ED416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0"/>
            <a:ext cx="10515600" cy="25844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  <a:spcBef>
                <a:spcPct val="0"/>
              </a:spcBef>
            </a:pPr>
            <a:r>
              <a:rPr lang="en-US" sz="4400" b="1" kern="1200" dirty="0" err="1">
                <a:solidFill>
                  <a:schemeClr val="tx1"/>
                </a:solidFill>
                <a:ea typeface="+mj-ea"/>
                <a:cs typeface="+mj-cs"/>
              </a:rPr>
              <a:t>Presencia</a:t>
            </a:r>
            <a:r>
              <a:rPr lang="en-US" sz="4400" b="1" kern="1200" dirty="0">
                <a:solidFill>
                  <a:schemeClr val="tx1"/>
                </a:solidFill>
                <a:ea typeface="+mj-ea"/>
                <a:cs typeface="+mj-cs"/>
              </a:rPr>
              <a:t> regional de </a:t>
            </a:r>
            <a:r>
              <a:rPr lang="en-US" sz="4400" b="1" kern="1200" dirty="0" err="1">
                <a:solidFill>
                  <a:schemeClr val="tx1"/>
                </a:solidFill>
                <a:ea typeface="+mj-ea"/>
                <a:cs typeface="+mj-cs"/>
              </a:rPr>
              <a:t>LatinClima</a:t>
            </a:r>
            <a:endParaRPr lang="en-US" sz="4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B9805E3-545E-EE64-D182-E14D2CF57DC4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676402" y="3829050"/>
            <a:ext cx="10468542" cy="8524874"/>
          </a:xfrm>
        </p:spPr>
        <p:txBody>
          <a:bodyPr vert="horz" lIns="91440" tIns="45720" rIns="91440" bIns="45720" rtlCol="0">
            <a:noAutofit/>
          </a:bodyPr>
          <a:lstStyle/>
          <a:p>
            <a:pPr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</a:t>
            </a:r>
            <a:r>
              <a:rPr lang="en-US" sz="3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coorganizadora</a:t>
            </a:r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3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evento</a:t>
            </a:r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híbrido</a:t>
            </a:r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3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presencial</a:t>
            </a:r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virtual): </a:t>
            </a:r>
            <a:r>
              <a:rPr lang="en-US" sz="3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Comunicación</a:t>
            </a:r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eficaz</a:t>
            </a:r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3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tomadores</a:t>
            </a:r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3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decisiones</a:t>
            </a:r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¿</a:t>
            </a:r>
            <a:r>
              <a:rPr lang="en-US" sz="3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cómo</a:t>
            </a:r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movilizar</a:t>
            </a:r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la </a:t>
            </a:r>
            <a:r>
              <a:rPr lang="en-US" sz="3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acción</a:t>
            </a:r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climática</a:t>
            </a:r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3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 la</a:t>
            </a:r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Semana del </a:t>
            </a:r>
            <a:r>
              <a:rPr lang="en-US" sz="3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Clima</a:t>
            </a:r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América Latina y </a:t>
            </a:r>
            <a:r>
              <a:rPr lang="en-US" sz="3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Caribe (LACCW 2022)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3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21 de </a:t>
            </a:r>
            <a:r>
              <a:rPr lang="en-US" sz="3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julio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2022 </a:t>
            </a:r>
            <a:r>
              <a:rPr lang="en-US" sz="3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Santo Domingo, República </a:t>
            </a:r>
            <a:r>
              <a:rPr lang="en-US" sz="3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Dominicana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3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conjunto con 10 Billion Solutions y </a:t>
            </a:r>
            <a:r>
              <a:rPr lang="en-US" sz="3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Libélula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algn="l" defTabSz="914400" rtl="0">
              <a:lnSpc>
                <a:spcPct val="90000"/>
              </a:lnSpc>
              <a:spcAft>
                <a:spcPts val="600"/>
              </a:spcAft>
            </a:pPr>
            <a:endParaRPr lang="en-US" sz="3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</a:t>
            </a:r>
            <a:r>
              <a:rPr lang="en-US" sz="3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organización</a:t>
            </a:r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colaboradora</a:t>
            </a:r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3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estudio</a:t>
            </a:r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Estado del </a:t>
            </a:r>
            <a:r>
              <a:rPr lang="en-US" sz="3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Periodismo</a:t>
            </a:r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Ambiental </a:t>
            </a:r>
            <a:r>
              <a:rPr lang="en-US" sz="3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América Latina y </a:t>
            </a:r>
            <a:r>
              <a:rPr lang="en-US" sz="3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Caribe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3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realizado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Libélula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3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ConexiónCOP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Konrad </a:t>
            </a:r>
            <a:r>
              <a:rPr lang="en-US" sz="3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Adenuaer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Stiftung, País Circular y </a:t>
            </a:r>
            <a:r>
              <a:rPr lang="en-US" sz="3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Programa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Regional </a:t>
            </a:r>
            <a:r>
              <a:rPr lang="en-US" sz="3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Seguridad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Energética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Cambio </a:t>
            </a:r>
            <a:r>
              <a:rPr lang="en-US" sz="3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Climático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América Latina (EKLA). </a:t>
            </a:r>
          </a:p>
          <a:p>
            <a:pPr algn="l" defTabSz="914400" rtl="0">
              <a:lnSpc>
                <a:spcPct val="90000"/>
              </a:lnSpc>
              <a:spcAft>
                <a:spcPts val="600"/>
              </a:spcAft>
            </a:pPr>
            <a:endParaRPr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Como media partner </a:t>
            </a:r>
            <a:r>
              <a:rPr lang="en-US" sz="3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</a:t>
            </a:r>
            <a:r>
              <a:rPr lang="en-US" sz="3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</a:t>
            </a:r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VIII Semana de la Energía 2023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Montevideo, Uruguay. </a:t>
            </a:r>
          </a:p>
          <a:p>
            <a:pPr indent="-228600" algn="l" defTabSz="914400" rtl="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" name="Imagen 9" descr="Imagen que contiene verde, firmar, raqueta, sostener&#10;&#10;Descripción generada automáticamente">
            <a:extLst>
              <a:ext uri="{FF2B5EF4-FFF2-40B4-BE49-F238E27FC236}">
                <a16:creationId xmlns:a16="http://schemas.microsoft.com/office/drawing/2014/main" id="{3836EA1E-B113-C81D-15DE-6F7F2B5F84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7507" y="2719346"/>
            <a:ext cx="6726621" cy="4389120"/>
          </a:xfrm>
          <a:prstGeom prst="rect">
            <a:avLst/>
          </a:prstGeom>
        </p:spPr>
      </p:pic>
      <p:pic>
        <p:nvPicPr>
          <p:cNvPr id="12" name="Imagen 11" descr="Interfaz de usuario gráfica, Texto, Aplicación, Sitio web&#10;&#10;Descripción generada automáticamente">
            <a:extLst>
              <a:ext uri="{FF2B5EF4-FFF2-40B4-BE49-F238E27FC236}">
                <a16:creationId xmlns:a16="http://schemas.microsoft.com/office/drawing/2014/main" id="{C3104278-9CEA-DC93-25C5-BB119868AE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8951" y="7089833"/>
            <a:ext cx="8255968" cy="530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53319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232D5B68-7FFF-0FDD-764C-3B0D57916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1172514"/>
            <a:ext cx="13853406" cy="16083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  <a:spcBef>
                <a:spcPct val="0"/>
              </a:spcBef>
            </a:pPr>
            <a:r>
              <a:rPr lang="en-US"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Alianzas con medios de comunicación latinoamericanos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F2D3366-7653-3C5B-FD28-FBBFA78B6EB2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5529808" y="11172516"/>
            <a:ext cx="7177790" cy="1608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 rtl="0">
              <a:lnSpc>
                <a:spcPct val="90000"/>
              </a:lnSpc>
              <a:spcBef>
                <a:spcPts val="1000"/>
              </a:spcBef>
            </a:pP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16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medios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comunicación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6" name="Imagen 5" descr="Imagen que contiene persona, interior, foto, mujer&#10;&#10;Descripción generada automáticamente">
            <a:extLst>
              <a:ext uri="{FF2B5EF4-FFF2-40B4-BE49-F238E27FC236}">
                <a16:creationId xmlns:a16="http://schemas.microsoft.com/office/drawing/2014/main" id="{1F1F5528-8597-BE94-29E2-7FA9EBC0FD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" b="170"/>
          <a:stretch/>
        </p:blipFill>
        <p:spPr>
          <a:xfrm>
            <a:off x="20" y="10"/>
            <a:ext cx="24383980" cy="1055987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E76F6F3-F5F0-B26D-1B63-73AD0299B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050" y="10387036"/>
            <a:ext cx="24414400" cy="246726"/>
            <a:chOff x="-5025" y="6737718"/>
            <a:chExt cx="12207200" cy="123363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BC84BA2-BCC1-89D4-5592-8B2364E6B8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9C4FA24-7C12-A16B-31C2-891750171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4874350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7" name="Rectangle 118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3998" cy="13714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1048111E-B231-E29D-BAC0-925E5BDE8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324" y="773860"/>
            <a:ext cx="20132244" cy="25968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  <a:spcBef>
                <a:spcPct val="0"/>
              </a:spcBef>
            </a:pPr>
            <a:r>
              <a:rPr lang="en-US" sz="82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Informaciones periodísticas ori</a:t>
            </a:r>
            <a:r>
              <a:rPr lang="en-US" sz="8200" b="1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g</a:t>
            </a:r>
            <a:r>
              <a:rPr lang="en-US" sz="82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inales producidas por LatinClima</a:t>
            </a:r>
          </a:p>
        </p:txBody>
      </p:sp>
      <p:sp>
        <p:nvSpPr>
          <p:cNvPr id="148" name="Rectangle 120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4" y="3997690"/>
            <a:ext cx="22909190" cy="15633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22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406158"/>
            <a:ext cx="22766724" cy="85359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D8F70F7-2E5D-233E-0772-7C6D19923AB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587322" y="5199018"/>
            <a:ext cx="9061796" cy="72789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27</a:t>
            </a:r>
            <a:r>
              <a:rPr lang="en-US" sz="4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informaciones acumuladas </a:t>
            </a:r>
          </a:p>
          <a:p>
            <a:pPr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1" name="Imagen 10" descr="Texto&#10;&#10;Descripción generada automáticamente">
            <a:extLst>
              <a:ext uri="{FF2B5EF4-FFF2-40B4-BE49-F238E27FC236}">
                <a16:creationId xmlns:a16="http://schemas.microsoft.com/office/drawing/2014/main" id="{F664F6E3-57E5-2646-5C18-CF03A76BE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3064" y="5528208"/>
            <a:ext cx="10300554" cy="7101941"/>
          </a:xfrm>
          <a:prstGeom prst="rect">
            <a:avLst/>
          </a:prstGeom>
        </p:spPr>
      </p:pic>
      <p:sp>
        <p:nvSpPr>
          <p:cNvPr id="150" name="Rectangle 124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6080" y="4626054"/>
            <a:ext cx="1563400" cy="30476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30856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7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3998" cy="13714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3DBDEDFA-8C72-D292-1C4B-ACDBE2197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0128" y="1051964"/>
            <a:ext cx="8565966" cy="240072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  <a:spcBef>
                <a:spcPct val="0"/>
              </a:spcBef>
            </a:pPr>
            <a:r>
              <a:rPr lang="en-US" sz="5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Informaciones de LatinClima publicadas en medios latinoamericanos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233066" y="3889826"/>
            <a:ext cx="8046720" cy="5486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88D598A-1346-8785-EF7F-A21BF2896A2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290132" y="4062202"/>
            <a:ext cx="8565968" cy="702388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 rtl="0">
              <a:lnSpc>
                <a:spcPct val="90000"/>
              </a:lnSpc>
              <a:spcAft>
                <a:spcPts val="600"/>
              </a:spcAft>
            </a:pPr>
            <a:endParaRPr lang="en-US" sz="4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l" defTabSz="914400" rtl="0">
              <a:lnSpc>
                <a:spcPct val="90000"/>
              </a:lnSpc>
              <a:spcAft>
                <a:spcPts val="600"/>
              </a:spcAft>
            </a:pPr>
            <a:r>
              <a:rPr lang="en-US" sz="4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25</a:t>
            </a:r>
            <a:r>
              <a:rPr lang="en-US" sz="4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</a:t>
            </a:r>
            <a:r>
              <a:rPr lang="en-US" sz="48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informaciones</a:t>
            </a:r>
            <a:r>
              <a:rPr lang="en-US" sz="4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acumuladas</a:t>
            </a:r>
            <a:r>
              <a:rPr lang="en-US" sz="4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producto</a:t>
            </a:r>
            <a:endParaRPr lang="en-US" sz="4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l" defTabSz="914400" rtl="0">
              <a:lnSpc>
                <a:spcPct val="90000"/>
              </a:lnSpc>
              <a:spcAft>
                <a:spcPts val="600"/>
              </a:spcAft>
            </a:pPr>
            <a:r>
              <a:rPr lang="en-US" sz="4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 </a:t>
            </a:r>
            <a:r>
              <a:rPr lang="en-US" sz="4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colaboraciones</a:t>
            </a:r>
            <a:r>
              <a:rPr lang="en-US" sz="4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4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alianzas</a:t>
            </a:r>
            <a:endParaRPr lang="en-US" sz="4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l" defTabSz="914400" rtl="0">
              <a:lnSpc>
                <a:spcPct val="90000"/>
              </a:lnSpc>
              <a:spcAft>
                <a:spcPts val="600"/>
              </a:spcAft>
            </a:pPr>
            <a:r>
              <a:rPr lang="en-US" sz="4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 </a:t>
            </a:r>
            <a:r>
              <a:rPr lang="en-US" sz="4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concursos</a:t>
            </a:r>
            <a:r>
              <a:rPr lang="en-US" sz="4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4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propuestas</a:t>
            </a:r>
            <a:r>
              <a:rPr lang="en-US" sz="4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4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como</a:t>
            </a:r>
            <a:r>
              <a:rPr lang="en-US" sz="4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</a:t>
            </a:r>
            <a:r>
              <a:rPr lang="en-US" sz="4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s-CR" sz="4800" dirty="0">
                <a:solidFill>
                  <a:srgbClr val="222222"/>
                </a:solidFill>
                <a:effectLst/>
                <a:latin typeface="+mn-lt"/>
                <a:ea typeface="Times New Roman" panose="02020603050405020304" pitchFamily="18" charset="0"/>
              </a:rPr>
              <a:t>H</a:t>
            </a:r>
            <a:r>
              <a:rPr lang="en-US" sz="4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istorias</a:t>
            </a:r>
            <a:r>
              <a:rPr lang="en-US" sz="4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que </a:t>
            </a:r>
            <a:r>
              <a:rPr lang="en-US" sz="4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cuentan</a:t>
            </a:r>
            <a:r>
              <a:rPr lang="en-US" sz="4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cambios</a:t>
            </a:r>
            <a:r>
              <a:rPr lang="en-US" sz="4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51686" y="12106720"/>
            <a:ext cx="1481328" cy="3082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809846" y="430402"/>
            <a:ext cx="1481328" cy="236669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93586" y="709918"/>
            <a:ext cx="12369946" cy="118304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 descr="Una captura de pantalla de un celular con texto e imágenes&#10;&#10;Descripción generada automáticamente con confianza baja">
            <a:extLst>
              <a:ext uri="{FF2B5EF4-FFF2-40B4-BE49-F238E27FC236}">
                <a16:creationId xmlns:a16="http://schemas.microsoft.com/office/drawing/2014/main" id="{1E83CFE8-A132-0F05-1E19-6869FA09AD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786" y="1245111"/>
            <a:ext cx="14862145" cy="1129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64595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44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4000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94EAA9AA-AB60-598E-1CDD-E12FC2132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1281646"/>
            <a:ext cx="6839712" cy="111662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7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Productos</a:t>
            </a:r>
            <a:r>
              <a:rPr lang="en-US" sz="7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informativos</a:t>
            </a:r>
            <a:r>
              <a:rPr lang="en-US" sz="7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6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g</a:t>
            </a:r>
            <a:r>
              <a:rPr lang="en-US" sz="7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enerados</a:t>
            </a:r>
            <a:r>
              <a:rPr lang="en-US" sz="7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7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partir</a:t>
            </a:r>
            <a:r>
              <a:rPr lang="en-US" sz="7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7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capacitaciones</a:t>
            </a:r>
            <a:r>
              <a:rPr lang="en-US" sz="7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7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LatinClima</a:t>
            </a:r>
            <a:endParaRPr lang="en-US" sz="7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6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34400" y="1261872"/>
            <a:ext cx="36576" cy="11180762"/>
          </a:xfrm>
          <a:custGeom>
            <a:avLst/>
            <a:gdLst>
              <a:gd name="connsiteX0" fmla="*/ 0 w 36576"/>
              <a:gd name="connsiteY0" fmla="*/ 0 h 11180762"/>
              <a:gd name="connsiteX1" fmla="*/ 36576 w 36576"/>
              <a:gd name="connsiteY1" fmla="*/ 0 h 11180762"/>
              <a:gd name="connsiteX2" fmla="*/ 36576 w 36576"/>
              <a:gd name="connsiteY2" fmla="*/ 363375 h 11180762"/>
              <a:gd name="connsiteX3" fmla="*/ 36576 w 36576"/>
              <a:gd name="connsiteY3" fmla="*/ 1173980 h 11180762"/>
              <a:gd name="connsiteX4" fmla="*/ 36576 w 36576"/>
              <a:gd name="connsiteY4" fmla="*/ 1760970 h 11180762"/>
              <a:gd name="connsiteX5" fmla="*/ 36576 w 36576"/>
              <a:gd name="connsiteY5" fmla="*/ 2571575 h 11180762"/>
              <a:gd name="connsiteX6" fmla="*/ 36576 w 36576"/>
              <a:gd name="connsiteY6" fmla="*/ 2934950 h 11180762"/>
              <a:gd name="connsiteX7" fmla="*/ 36576 w 36576"/>
              <a:gd name="connsiteY7" fmla="*/ 3633748 h 11180762"/>
              <a:gd name="connsiteX8" fmla="*/ 36576 w 36576"/>
              <a:gd name="connsiteY8" fmla="*/ 4444353 h 11180762"/>
              <a:gd name="connsiteX9" fmla="*/ 36576 w 36576"/>
              <a:gd name="connsiteY9" fmla="*/ 5143151 h 11180762"/>
              <a:gd name="connsiteX10" fmla="*/ 36576 w 36576"/>
              <a:gd name="connsiteY10" fmla="*/ 5730141 h 11180762"/>
              <a:gd name="connsiteX11" fmla="*/ 36576 w 36576"/>
              <a:gd name="connsiteY11" fmla="*/ 6317131 h 11180762"/>
              <a:gd name="connsiteX12" fmla="*/ 36576 w 36576"/>
              <a:gd name="connsiteY12" fmla="*/ 6680505 h 11180762"/>
              <a:gd name="connsiteX13" fmla="*/ 36576 w 36576"/>
              <a:gd name="connsiteY13" fmla="*/ 7043880 h 11180762"/>
              <a:gd name="connsiteX14" fmla="*/ 36576 w 36576"/>
              <a:gd name="connsiteY14" fmla="*/ 7407255 h 11180762"/>
              <a:gd name="connsiteX15" fmla="*/ 36576 w 36576"/>
              <a:gd name="connsiteY15" fmla="*/ 8217860 h 11180762"/>
              <a:gd name="connsiteX16" fmla="*/ 36576 w 36576"/>
              <a:gd name="connsiteY16" fmla="*/ 8581235 h 11180762"/>
              <a:gd name="connsiteX17" fmla="*/ 36576 w 36576"/>
              <a:gd name="connsiteY17" fmla="*/ 9503648 h 11180762"/>
              <a:gd name="connsiteX18" fmla="*/ 36576 w 36576"/>
              <a:gd name="connsiteY18" fmla="*/ 9978830 h 11180762"/>
              <a:gd name="connsiteX19" fmla="*/ 36576 w 36576"/>
              <a:gd name="connsiteY19" fmla="*/ 11180762 h 11180762"/>
              <a:gd name="connsiteX20" fmla="*/ 0 w 36576"/>
              <a:gd name="connsiteY20" fmla="*/ 11180762 h 11180762"/>
              <a:gd name="connsiteX21" fmla="*/ 0 w 36576"/>
              <a:gd name="connsiteY21" fmla="*/ 10817387 h 11180762"/>
              <a:gd name="connsiteX22" fmla="*/ 0 w 36576"/>
              <a:gd name="connsiteY22" fmla="*/ 10342205 h 11180762"/>
              <a:gd name="connsiteX23" fmla="*/ 0 w 36576"/>
              <a:gd name="connsiteY23" fmla="*/ 9755215 h 11180762"/>
              <a:gd name="connsiteX24" fmla="*/ 0 w 36576"/>
              <a:gd name="connsiteY24" fmla="*/ 9280032 h 11180762"/>
              <a:gd name="connsiteX25" fmla="*/ 0 w 36576"/>
              <a:gd name="connsiteY25" fmla="*/ 8693042 h 11180762"/>
              <a:gd name="connsiteX26" fmla="*/ 0 w 36576"/>
              <a:gd name="connsiteY26" fmla="*/ 7770630 h 11180762"/>
              <a:gd name="connsiteX27" fmla="*/ 0 w 36576"/>
              <a:gd name="connsiteY27" fmla="*/ 7071832 h 11180762"/>
              <a:gd name="connsiteX28" fmla="*/ 0 w 36576"/>
              <a:gd name="connsiteY28" fmla="*/ 6373034 h 11180762"/>
              <a:gd name="connsiteX29" fmla="*/ 0 w 36576"/>
              <a:gd name="connsiteY29" fmla="*/ 5674237 h 11180762"/>
              <a:gd name="connsiteX30" fmla="*/ 0 w 36576"/>
              <a:gd name="connsiteY30" fmla="*/ 5199054 h 11180762"/>
              <a:gd name="connsiteX31" fmla="*/ 0 w 36576"/>
              <a:gd name="connsiteY31" fmla="*/ 4723872 h 11180762"/>
              <a:gd name="connsiteX32" fmla="*/ 0 w 36576"/>
              <a:gd name="connsiteY32" fmla="*/ 4136882 h 11180762"/>
              <a:gd name="connsiteX33" fmla="*/ 0 w 36576"/>
              <a:gd name="connsiteY33" fmla="*/ 3214469 h 11180762"/>
              <a:gd name="connsiteX34" fmla="*/ 0 w 36576"/>
              <a:gd name="connsiteY34" fmla="*/ 2851094 h 11180762"/>
              <a:gd name="connsiteX35" fmla="*/ 0 w 36576"/>
              <a:gd name="connsiteY35" fmla="*/ 2375912 h 11180762"/>
              <a:gd name="connsiteX36" fmla="*/ 0 w 36576"/>
              <a:gd name="connsiteY36" fmla="*/ 1677114 h 11180762"/>
              <a:gd name="connsiteX37" fmla="*/ 0 w 36576"/>
              <a:gd name="connsiteY37" fmla="*/ 754701 h 11180762"/>
              <a:gd name="connsiteX38" fmla="*/ 0 w 36576"/>
              <a:gd name="connsiteY38" fmla="*/ 0 h 11180762"/>
              <a:gd name="connsiteX0" fmla="*/ 0 w 36576"/>
              <a:gd name="connsiteY0" fmla="*/ 0 h 11180762"/>
              <a:gd name="connsiteX1" fmla="*/ 36576 w 36576"/>
              <a:gd name="connsiteY1" fmla="*/ 0 h 11180762"/>
              <a:gd name="connsiteX2" fmla="*/ 36576 w 36576"/>
              <a:gd name="connsiteY2" fmla="*/ 698798 h 11180762"/>
              <a:gd name="connsiteX3" fmla="*/ 36576 w 36576"/>
              <a:gd name="connsiteY3" fmla="*/ 1397595 h 11180762"/>
              <a:gd name="connsiteX4" fmla="*/ 36576 w 36576"/>
              <a:gd name="connsiteY4" fmla="*/ 2208200 h 11180762"/>
              <a:gd name="connsiteX5" fmla="*/ 36576 w 36576"/>
              <a:gd name="connsiteY5" fmla="*/ 2683383 h 11180762"/>
              <a:gd name="connsiteX6" fmla="*/ 36576 w 36576"/>
              <a:gd name="connsiteY6" fmla="*/ 3493988 h 11180762"/>
              <a:gd name="connsiteX7" fmla="*/ 36576 w 36576"/>
              <a:gd name="connsiteY7" fmla="*/ 4416401 h 11180762"/>
              <a:gd name="connsiteX8" fmla="*/ 36576 w 36576"/>
              <a:gd name="connsiteY8" fmla="*/ 5115199 h 11180762"/>
              <a:gd name="connsiteX9" fmla="*/ 36576 w 36576"/>
              <a:gd name="connsiteY9" fmla="*/ 5813996 h 11180762"/>
              <a:gd name="connsiteX10" fmla="*/ 36576 w 36576"/>
              <a:gd name="connsiteY10" fmla="*/ 6400986 h 11180762"/>
              <a:gd name="connsiteX11" fmla="*/ 36576 w 36576"/>
              <a:gd name="connsiteY11" fmla="*/ 6987976 h 11180762"/>
              <a:gd name="connsiteX12" fmla="*/ 36576 w 36576"/>
              <a:gd name="connsiteY12" fmla="*/ 7798581 h 11180762"/>
              <a:gd name="connsiteX13" fmla="*/ 36576 w 36576"/>
              <a:gd name="connsiteY13" fmla="*/ 8385572 h 11180762"/>
              <a:gd name="connsiteX14" fmla="*/ 36576 w 36576"/>
              <a:gd name="connsiteY14" fmla="*/ 9084369 h 11180762"/>
              <a:gd name="connsiteX15" fmla="*/ 36576 w 36576"/>
              <a:gd name="connsiteY15" fmla="*/ 9447744 h 11180762"/>
              <a:gd name="connsiteX16" fmla="*/ 36576 w 36576"/>
              <a:gd name="connsiteY16" fmla="*/ 10146542 h 11180762"/>
              <a:gd name="connsiteX17" fmla="*/ 36576 w 36576"/>
              <a:gd name="connsiteY17" fmla="*/ 11180762 h 11180762"/>
              <a:gd name="connsiteX18" fmla="*/ 0 w 36576"/>
              <a:gd name="connsiteY18" fmla="*/ 11180762 h 11180762"/>
              <a:gd name="connsiteX19" fmla="*/ 0 w 36576"/>
              <a:gd name="connsiteY19" fmla="*/ 10258349 h 11180762"/>
              <a:gd name="connsiteX20" fmla="*/ 0 w 36576"/>
              <a:gd name="connsiteY20" fmla="*/ 9335936 h 11180762"/>
              <a:gd name="connsiteX21" fmla="*/ 0 w 36576"/>
              <a:gd name="connsiteY21" fmla="*/ 8413523 h 11180762"/>
              <a:gd name="connsiteX22" fmla="*/ 0 w 36576"/>
              <a:gd name="connsiteY22" fmla="*/ 7491111 h 11180762"/>
              <a:gd name="connsiteX23" fmla="*/ 0 w 36576"/>
              <a:gd name="connsiteY23" fmla="*/ 7015928 h 11180762"/>
              <a:gd name="connsiteX24" fmla="*/ 0 w 36576"/>
              <a:gd name="connsiteY24" fmla="*/ 6093515 h 11180762"/>
              <a:gd name="connsiteX25" fmla="*/ 0 w 36576"/>
              <a:gd name="connsiteY25" fmla="*/ 5506525 h 11180762"/>
              <a:gd name="connsiteX26" fmla="*/ 0 w 36576"/>
              <a:gd name="connsiteY26" fmla="*/ 4919535 h 11180762"/>
              <a:gd name="connsiteX27" fmla="*/ 0 w 36576"/>
              <a:gd name="connsiteY27" fmla="*/ 4556161 h 11180762"/>
              <a:gd name="connsiteX28" fmla="*/ 0 w 36576"/>
              <a:gd name="connsiteY28" fmla="*/ 4080978 h 11180762"/>
              <a:gd name="connsiteX29" fmla="*/ 0 w 36576"/>
              <a:gd name="connsiteY29" fmla="*/ 3270373 h 11180762"/>
              <a:gd name="connsiteX30" fmla="*/ 0 w 36576"/>
              <a:gd name="connsiteY30" fmla="*/ 2459768 h 11180762"/>
              <a:gd name="connsiteX31" fmla="*/ 0 w 36576"/>
              <a:gd name="connsiteY31" fmla="*/ 2096393 h 11180762"/>
              <a:gd name="connsiteX32" fmla="*/ 0 w 36576"/>
              <a:gd name="connsiteY32" fmla="*/ 1621210 h 11180762"/>
              <a:gd name="connsiteX33" fmla="*/ 0 w 36576"/>
              <a:gd name="connsiteY33" fmla="*/ 1146028 h 11180762"/>
              <a:gd name="connsiteX34" fmla="*/ 0 w 36576"/>
              <a:gd name="connsiteY34" fmla="*/ 0 h 11180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6576" h="11180762" fill="none" extrusionOk="0">
                <a:moveTo>
                  <a:pt x="0" y="0"/>
                </a:moveTo>
                <a:cubicBezTo>
                  <a:pt x="13141" y="-567"/>
                  <a:pt x="24289" y="1926"/>
                  <a:pt x="36576" y="0"/>
                </a:cubicBezTo>
                <a:cubicBezTo>
                  <a:pt x="38038" y="119781"/>
                  <a:pt x="24172" y="229209"/>
                  <a:pt x="36576" y="363375"/>
                </a:cubicBezTo>
                <a:cubicBezTo>
                  <a:pt x="76206" y="476893"/>
                  <a:pt x="108319" y="765823"/>
                  <a:pt x="36576" y="1173980"/>
                </a:cubicBezTo>
                <a:cubicBezTo>
                  <a:pt x="20031" y="1545776"/>
                  <a:pt x="27901" y="1602909"/>
                  <a:pt x="36576" y="1760970"/>
                </a:cubicBezTo>
                <a:cubicBezTo>
                  <a:pt x="58536" y="1954100"/>
                  <a:pt x="42865" y="2407549"/>
                  <a:pt x="36576" y="2571575"/>
                </a:cubicBezTo>
                <a:cubicBezTo>
                  <a:pt x="42367" y="2720569"/>
                  <a:pt x="35544" y="2823886"/>
                  <a:pt x="36576" y="2934950"/>
                </a:cubicBezTo>
                <a:cubicBezTo>
                  <a:pt x="-16075" y="3037358"/>
                  <a:pt x="114540" y="3435874"/>
                  <a:pt x="36576" y="3633748"/>
                </a:cubicBezTo>
                <a:cubicBezTo>
                  <a:pt x="-34989" y="3821574"/>
                  <a:pt x="71468" y="4254965"/>
                  <a:pt x="36576" y="4444353"/>
                </a:cubicBezTo>
                <a:cubicBezTo>
                  <a:pt x="-2054" y="4646685"/>
                  <a:pt x="19706" y="4857470"/>
                  <a:pt x="36576" y="5143151"/>
                </a:cubicBezTo>
                <a:cubicBezTo>
                  <a:pt x="1531" y="5399306"/>
                  <a:pt x="45757" y="5461521"/>
                  <a:pt x="36576" y="5730141"/>
                </a:cubicBezTo>
                <a:cubicBezTo>
                  <a:pt x="14979" y="6011328"/>
                  <a:pt x="41934" y="6042463"/>
                  <a:pt x="36576" y="6317131"/>
                </a:cubicBezTo>
                <a:cubicBezTo>
                  <a:pt x="11000" y="6595485"/>
                  <a:pt x="18854" y="6507821"/>
                  <a:pt x="36576" y="6680505"/>
                </a:cubicBezTo>
                <a:cubicBezTo>
                  <a:pt x="40965" y="6837911"/>
                  <a:pt x="23911" y="6898223"/>
                  <a:pt x="36576" y="7043880"/>
                </a:cubicBezTo>
                <a:cubicBezTo>
                  <a:pt x="43324" y="7195666"/>
                  <a:pt x="49008" y="7236153"/>
                  <a:pt x="36576" y="7407255"/>
                </a:cubicBezTo>
                <a:cubicBezTo>
                  <a:pt x="5406" y="7627616"/>
                  <a:pt x="18265" y="8011075"/>
                  <a:pt x="36576" y="8217860"/>
                </a:cubicBezTo>
                <a:cubicBezTo>
                  <a:pt x="23009" y="8423913"/>
                  <a:pt x="33649" y="8507241"/>
                  <a:pt x="36576" y="8581235"/>
                </a:cubicBezTo>
                <a:cubicBezTo>
                  <a:pt x="124496" y="8673050"/>
                  <a:pt x="26653" y="9152629"/>
                  <a:pt x="36576" y="9503648"/>
                </a:cubicBezTo>
                <a:cubicBezTo>
                  <a:pt x="26885" y="9841065"/>
                  <a:pt x="56123" y="9772447"/>
                  <a:pt x="36576" y="9978830"/>
                </a:cubicBezTo>
                <a:cubicBezTo>
                  <a:pt x="30452" y="10202963"/>
                  <a:pt x="63444" y="10658156"/>
                  <a:pt x="36576" y="11180762"/>
                </a:cubicBezTo>
                <a:cubicBezTo>
                  <a:pt x="23801" y="11181999"/>
                  <a:pt x="9327" y="11181738"/>
                  <a:pt x="0" y="11180762"/>
                </a:cubicBezTo>
                <a:cubicBezTo>
                  <a:pt x="19671" y="11042530"/>
                  <a:pt x="-19253" y="10909755"/>
                  <a:pt x="0" y="10817387"/>
                </a:cubicBezTo>
                <a:cubicBezTo>
                  <a:pt x="27077" y="10708953"/>
                  <a:pt x="-4526" y="10486726"/>
                  <a:pt x="0" y="10342205"/>
                </a:cubicBezTo>
                <a:cubicBezTo>
                  <a:pt x="-33626" y="10211073"/>
                  <a:pt x="-5990" y="9905860"/>
                  <a:pt x="0" y="9755215"/>
                </a:cubicBezTo>
                <a:cubicBezTo>
                  <a:pt x="14440" y="9593431"/>
                  <a:pt x="-36277" y="9482939"/>
                  <a:pt x="0" y="9280032"/>
                </a:cubicBezTo>
                <a:cubicBezTo>
                  <a:pt x="11166" y="9089046"/>
                  <a:pt x="1603" y="8945627"/>
                  <a:pt x="0" y="8693042"/>
                </a:cubicBezTo>
                <a:cubicBezTo>
                  <a:pt x="28355" y="8471126"/>
                  <a:pt x="61018" y="8161438"/>
                  <a:pt x="0" y="7770630"/>
                </a:cubicBezTo>
                <a:cubicBezTo>
                  <a:pt x="-41261" y="7378326"/>
                  <a:pt x="12807" y="7327986"/>
                  <a:pt x="0" y="7071832"/>
                </a:cubicBezTo>
                <a:cubicBezTo>
                  <a:pt x="12140" y="6777440"/>
                  <a:pt x="22237" y="6607511"/>
                  <a:pt x="0" y="6373034"/>
                </a:cubicBezTo>
                <a:cubicBezTo>
                  <a:pt x="-11195" y="6188860"/>
                  <a:pt x="-366" y="5955313"/>
                  <a:pt x="0" y="5674237"/>
                </a:cubicBezTo>
                <a:cubicBezTo>
                  <a:pt x="-42327" y="5430878"/>
                  <a:pt x="-7222" y="5291143"/>
                  <a:pt x="0" y="5199054"/>
                </a:cubicBezTo>
                <a:cubicBezTo>
                  <a:pt x="-10904" y="5084406"/>
                  <a:pt x="19459" y="4888559"/>
                  <a:pt x="0" y="4723872"/>
                </a:cubicBezTo>
                <a:cubicBezTo>
                  <a:pt x="19252" y="4595489"/>
                  <a:pt x="8292" y="4406918"/>
                  <a:pt x="0" y="4136882"/>
                </a:cubicBezTo>
                <a:cubicBezTo>
                  <a:pt x="28065" y="3838462"/>
                  <a:pt x="-50745" y="3443227"/>
                  <a:pt x="0" y="3214469"/>
                </a:cubicBezTo>
                <a:cubicBezTo>
                  <a:pt x="41121" y="3006297"/>
                  <a:pt x="3681" y="3026282"/>
                  <a:pt x="0" y="2851094"/>
                </a:cubicBezTo>
                <a:cubicBezTo>
                  <a:pt x="-13648" y="2679649"/>
                  <a:pt x="15516" y="2597081"/>
                  <a:pt x="0" y="2375912"/>
                </a:cubicBezTo>
                <a:cubicBezTo>
                  <a:pt x="-21536" y="2162057"/>
                  <a:pt x="-804" y="1936140"/>
                  <a:pt x="0" y="1677114"/>
                </a:cubicBezTo>
                <a:cubicBezTo>
                  <a:pt x="-85032" y="1395758"/>
                  <a:pt x="-14049" y="1178790"/>
                  <a:pt x="0" y="754701"/>
                </a:cubicBezTo>
                <a:cubicBezTo>
                  <a:pt x="-18868" y="364217"/>
                  <a:pt x="-27482" y="375356"/>
                  <a:pt x="0" y="0"/>
                </a:cubicBezTo>
                <a:close/>
              </a:path>
              <a:path w="36576" h="11180762" stroke="0" extrusionOk="0">
                <a:moveTo>
                  <a:pt x="0" y="0"/>
                </a:moveTo>
                <a:cubicBezTo>
                  <a:pt x="15244" y="501"/>
                  <a:pt x="25425" y="2594"/>
                  <a:pt x="36576" y="0"/>
                </a:cubicBezTo>
                <a:cubicBezTo>
                  <a:pt x="25798" y="115846"/>
                  <a:pt x="47822" y="445060"/>
                  <a:pt x="36576" y="698798"/>
                </a:cubicBezTo>
                <a:cubicBezTo>
                  <a:pt x="51122" y="945328"/>
                  <a:pt x="46273" y="1227684"/>
                  <a:pt x="36576" y="1397595"/>
                </a:cubicBezTo>
                <a:cubicBezTo>
                  <a:pt x="74576" y="1561276"/>
                  <a:pt x="103003" y="1884293"/>
                  <a:pt x="36576" y="2208200"/>
                </a:cubicBezTo>
                <a:cubicBezTo>
                  <a:pt x="10344" y="2564552"/>
                  <a:pt x="33744" y="2538378"/>
                  <a:pt x="36576" y="2683383"/>
                </a:cubicBezTo>
                <a:cubicBezTo>
                  <a:pt x="45748" y="2779693"/>
                  <a:pt x="18558" y="3102372"/>
                  <a:pt x="36576" y="3493988"/>
                </a:cubicBezTo>
                <a:cubicBezTo>
                  <a:pt x="51555" y="3874574"/>
                  <a:pt x="21605" y="3970937"/>
                  <a:pt x="36576" y="4416401"/>
                </a:cubicBezTo>
                <a:cubicBezTo>
                  <a:pt x="47324" y="4850677"/>
                  <a:pt x="30105" y="4759512"/>
                  <a:pt x="36576" y="5115199"/>
                </a:cubicBezTo>
                <a:cubicBezTo>
                  <a:pt x="55850" y="5457899"/>
                  <a:pt x="6158" y="5580263"/>
                  <a:pt x="36576" y="5813996"/>
                </a:cubicBezTo>
                <a:cubicBezTo>
                  <a:pt x="72555" y="6040391"/>
                  <a:pt x="19867" y="6196625"/>
                  <a:pt x="36576" y="6400986"/>
                </a:cubicBezTo>
                <a:cubicBezTo>
                  <a:pt x="22937" y="6572410"/>
                  <a:pt x="55241" y="6804330"/>
                  <a:pt x="36576" y="6987976"/>
                </a:cubicBezTo>
                <a:cubicBezTo>
                  <a:pt x="69481" y="7158080"/>
                  <a:pt x="18001" y="7406742"/>
                  <a:pt x="36576" y="7798581"/>
                </a:cubicBezTo>
                <a:cubicBezTo>
                  <a:pt x="16441" y="8173690"/>
                  <a:pt x="38139" y="8144649"/>
                  <a:pt x="36576" y="8385572"/>
                </a:cubicBezTo>
                <a:cubicBezTo>
                  <a:pt x="55920" y="8636977"/>
                  <a:pt x="51103" y="8827305"/>
                  <a:pt x="36576" y="9084369"/>
                </a:cubicBezTo>
                <a:cubicBezTo>
                  <a:pt x="11318" y="9326370"/>
                  <a:pt x="26511" y="9327576"/>
                  <a:pt x="36576" y="9447744"/>
                </a:cubicBezTo>
                <a:cubicBezTo>
                  <a:pt x="67643" y="9557973"/>
                  <a:pt x="36442" y="9935265"/>
                  <a:pt x="36576" y="10146542"/>
                </a:cubicBezTo>
                <a:cubicBezTo>
                  <a:pt x="57807" y="10375223"/>
                  <a:pt x="39923" y="10791107"/>
                  <a:pt x="36576" y="11180762"/>
                </a:cubicBezTo>
                <a:cubicBezTo>
                  <a:pt x="27741" y="11182538"/>
                  <a:pt x="15433" y="11180494"/>
                  <a:pt x="0" y="11180762"/>
                </a:cubicBezTo>
                <a:cubicBezTo>
                  <a:pt x="-11092" y="10905165"/>
                  <a:pt x="44449" y="10694388"/>
                  <a:pt x="0" y="10258349"/>
                </a:cubicBezTo>
                <a:cubicBezTo>
                  <a:pt x="-37447" y="9821800"/>
                  <a:pt x="-53352" y="9749439"/>
                  <a:pt x="0" y="9335936"/>
                </a:cubicBezTo>
                <a:cubicBezTo>
                  <a:pt x="34024" y="8937407"/>
                  <a:pt x="-25193" y="8871925"/>
                  <a:pt x="0" y="8413523"/>
                </a:cubicBezTo>
                <a:cubicBezTo>
                  <a:pt x="26219" y="7954224"/>
                  <a:pt x="-8639" y="7790705"/>
                  <a:pt x="0" y="7491111"/>
                </a:cubicBezTo>
                <a:cubicBezTo>
                  <a:pt x="25223" y="7194335"/>
                  <a:pt x="-25324" y="7239919"/>
                  <a:pt x="0" y="7015928"/>
                </a:cubicBezTo>
                <a:cubicBezTo>
                  <a:pt x="66577" y="6790795"/>
                  <a:pt x="6173" y="6371998"/>
                  <a:pt x="0" y="6093515"/>
                </a:cubicBezTo>
                <a:cubicBezTo>
                  <a:pt x="-36224" y="5849303"/>
                  <a:pt x="-15016" y="5790626"/>
                  <a:pt x="0" y="5506525"/>
                </a:cubicBezTo>
                <a:cubicBezTo>
                  <a:pt x="10187" y="5222704"/>
                  <a:pt x="3213" y="5145804"/>
                  <a:pt x="0" y="4919535"/>
                </a:cubicBezTo>
                <a:cubicBezTo>
                  <a:pt x="-7403" y="4701998"/>
                  <a:pt x="-14575" y="4643377"/>
                  <a:pt x="0" y="4556161"/>
                </a:cubicBezTo>
                <a:cubicBezTo>
                  <a:pt x="42048" y="4473655"/>
                  <a:pt x="31796" y="4327649"/>
                  <a:pt x="0" y="4080978"/>
                </a:cubicBezTo>
                <a:cubicBezTo>
                  <a:pt x="-2948" y="3897260"/>
                  <a:pt x="47893" y="3482418"/>
                  <a:pt x="0" y="3270373"/>
                </a:cubicBezTo>
                <a:cubicBezTo>
                  <a:pt x="34742" y="3086619"/>
                  <a:pt x="34731" y="2727317"/>
                  <a:pt x="0" y="2459768"/>
                </a:cubicBezTo>
                <a:cubicBezTo>
                  <a:pt x="-30562" y="2139805"/>
                  <a:pt x="19434" y="2215485"/>
                  <a:pt x="0" y="2096393"/>
                </a:cubicBezTo>
                <a:cubicBezTo>
                  <a:pt x="-25077" y="1965757"/>
                  <a:pt x="-19149" y="1829924"/>
                  <a:pt x="0" y="1621210"/>
                </a:cubicBezTo>
                <a:cubicBezTo>
                  <a:pt x="3975" y="1441929"/>
                  <a:pt x="40033" y="1298024"/>
                  <a:pt x="0" y="1146028"/>
                </a:cubicBezTo>
                <a:cubicBezTo>
                  <a:pt x="28810" y="1026900"/>
                  <a:pt x="44616" y="465048"/>
                  <a:pt x="0" y="0"/>
                </a:cubicBezTo>
                <a:close/>
              </a:path>
              <a:path w="36576" h="11180762" fill="none" stroke="0" extrusionOk="0">
                <a:moveTo>
                  <a:pt x="0" y="0"/>
                </a:moveTo>
                <a:cubicBezTo>
                  <a:pt x="15572" y="-778"/>
                  <a:pt x="24272" y="1213"/>
                  <a:pt x="36576" y="0"/>
                </a:cubicBezTo>
                <a:cubicBezTo>
                  <a:pt x="35522" y="114669"/>
                  <a:pt x="22241" y="229423"/>
                  <a:pt x="36576" y="363375"/>
                </a:cubicBezTo>
                <a:cubicBezTo>
                  <a:pt x="42599" y="470528"/>
                  <a:pt x="52429" y="810644"/>
                  <a:pt x="36576" y="1173980"/>
                </a:cubicBezTo>
                <a:cubicBezTo>
                  <a:pt x="8768" y="1547102"/>
                  <a:pt x="31434" y="1597204"/>
                  <a:pt x="36576" y="1760970"/>
                </a:cubicBezTo>
                <a:cubicBezTo>
                  <a:pt x="47632" y="1922434"/>
                  <a:pt x="49968" y="2416193"/>
                  <a:pt x="36576" y="2571575"/>
                </a:cubicBezTo>
                <a:cubicBezTo>
                  <a:pt x="34197" y="2722512"/>
                  <a:pt x="43659" y="2809497"/>
                  <a:pt x="36576" y="2934950"/>
                </a:cubicBezTo>
                <a:cubicBezTo>
                  <a:pt x="19994" y="3040999"/>
                  <a:pt x="75645" y="3484894"/>
                  <a:pt x="36576" y="3633748"/>
                </a:cubicBezTo>
                <a:cubicBezTo>
                  <a:pt x="-5839" y="3819619"/>
                  <a:pt x="58038" y="4210737"/>
                  <a:pt x="36576" y="4444353"/>
                </a:cubicBezTo>
                <a:cubicBezTo>
                  <a:pt x="8595" y="4619914"/>
                  <a:pt x="118151" y="4902459"/>
                  <a:pt x="36576" y="5143151"/>
                </a:cubicBezTo>
                <a:cubicBezTo>
                  <a:pt x="628" y="5414929"/>
                  <a:pt x="55900" y="5453736"/>
                  <a:pt x="36576" y="5730141"/>
                </a:cubicBezTo>
                <a:cubicBezTo>
                  <a:pt x="23837" y="6014085"/>
                  <a:pt x="47259" y="6042347"/>
                  <a:pt x="36576" y="6317131"/>
                </a:cubicBezTo>
                <a:cubicBezTo>
                  <a:pt x="19900" y="6599326"/>
                  <a:pt x="36072" y="6526869"/>
                  <a:pt x="36576" y="6680505"/>
                </a:cubicBezTo>
                <a:cubicBezTo>
                  <a:pt x="47348" y="6836746"/>
                  <a:pt x="34863" y="6892030"/>
                  <a:pt x="36576" y="7043880"/>
                </a:cubicBezTo>
                <a:cubicBezTo>
                  <a:pt x="48787" y="7192183"/>
                  <a:pt x="43826" y="7240137"/>
                  <a:pt x="36576" y="7407255"/>
                </a:cubicBezTo>
                <a:cubicBezTo>
                  <a:pt x="3431" y="7626074"/>
                  <a:pt x="60509" y="8008974"/>
                  <a:pt x="36576" y="8217860"/>
                </a:cubicBezTo>
                <a:cubicBezTo>
                  <a:pt x="18712" y="8431377"/>
                  <a:pt x="33887" y="8510244"/>
                  <a:pt x="36576" y="8581235"/>
                </a:cubicBezTo>
                <a:cubicBezTo>
                  <a:pt x="67382" y="8604265"/>
                  <a:pt x="98765" y="9177243"/>
                  <a:pt x="36576" y="9503648"/>
                </a:cubicBezTo>
                <a:cubicBezTo>
                  <a:pt x="51084" y="9846681"/>
                  <a:pt x="59389" y="9752427"/>
                  <a:pt x="36576" y="9978830"/>
                </a:cubicBezTo>
                <a:cubicBezTo>
                  <a:pt x="-10476" y="10190032"/>
                  <a:pt x="159229" y="10676691"/>
                  <a:pt x="36576" y="11180762"/>
                </a:cubicBezTo>
                <a:cubicBezTo>
                  <a:pt x="23601" y="11182663"/>
                  <a:pt x="8974" y="11181358"/>
                  <a:pt x="0" y="11180762"/>
                </a:cubicBezTo>
                <a:cubicBezTo>
                  <a:pt x="24694" y="11024296"/>
                  <a:pt x="-20012" y="10919531"/>
                  <a:pt x="0" y="10817387"/>
                </a:cubicBezTo>
                <a:cubicBezTo>
                  <a:pt x="-4296" y="10727683"/>
                  <a:pt x="-6877" y="10473707"/>
                  <a:pt x="0" y="10342205"/>
                </a:cubicBezTo>
                <a:cubicBezTo>
                  <a:pt x="-27657" y="10159371"/>
                  <a:pt x="-26202" y="9899688"/>
                  <a:pt x="0" y="9755215"/>
                </a:cubicBezTo>
                <a:cubicBezTo>
                  <a:pt x="-9523" y="9607395"/>
                  <a:pt x="-15091" y="9427298"/>
                  <a:pt x="0" y="9280032"/>
                </a:cubicBezTo>
                <a:cubicBezTo>
                  <a:pt x="29321" y="9093190"/>
                  <a:pt x="-29183" y="8969125"/>
                  <a:pt x="0" y="8693042"/>
                </a:cubicBezTo>
                <a:cubicBezTo>
                  <a:pt x="52965" y="8496420"/>
                  <a:pt x="-7675" y="8191289"/>
                  <a:pt x="0" y="7770630"/>
                </a:cubicBezTo>
                <a:cubicBezTo>
                  <a:pt x="-52706" y="7379281"/>
                  <a:pt x="3749" y="7316239"/>
                  <a:pt x="0" y="7071832"/>
                </a:cubicBezTo>
                <a:cubicBezTo>
                  <a:pt x="2198" y="6804578"/>
                  <a:pt x="25917" y="6530528"/>
                  <a:pt x="0" y="6373034"/>
                </a:cubicBezTo>
                <a:cubicBezTo>
                  <a:pt x="-68057" y="6189472"/>
                  <a:pt x="71461" y="5902674"/>
                  <a:pt x="0" y="5674237"/>
                </a:cubicBezTo>
                <a:cubicBezTo>
                  <a:pt x="-8229" y="5426275"/>
                  <a:pt x="3452" y="5310185"/>
                  <a:pt x="0" y="5199054"/>
                </a:cubicBezTo>
                <a:cubicBezTo>
                  <a:pt x="11695" y="5088679"/>
                  <a:pt x="5657" y="4866012"/>
                  <a:pt x="0" y="4723872"/>
                </a:cubicBezTo>
                <a:cubicBezTo>
                  <a:pt x="-45550" y="4561904"/>
                  <a:pt x="-8119" y="4394275"/>
                  <a:pt x="0" y="4136882"/>
                </a:cubicBezTo>
                <a:cubicBezTo>
                  <a:pt x="4931" y="3838595"/>
                  <a:pt x="-26412" y="3428303"/>
                  <a:pt x="0" y="3214469"/>
                </a:cubicBezTo>
                <a:cubicBezTo>
                  <a:pt x="43720" y="3004922"/>
                  <a:pt x="13197" y="3025257"/>
                  <a:pt x="0" y="2851094"/>
                </a:cubicBezTo>
                <a:cubicBezTo>
                  <a:pt x="-17955" y="2693005"/>
                  <a:pt x="8431" y="2592556"/>
                  <a:pt x="0" y="2375912"/>
                </a:cubicBezTo>
                <a:cubicBezTo>
                  <a:pt x="1907" y="2204598"/>
                  <a:pt x="59443" y="1968700"/>
                  <a:pt x="0" y="1677114"/>
                </a:cubicBezTo>
                <a:cubicBezTo>
                  <a:pt x="-18116" y="1418012"/>
                  <a:pt x="-26344" y="1144363"/>
                  <a:pt x="0" y="754701"/>
                </a:cubicBezTo>
                <a:cubicBezTo>
                  <a:pt x="-18714" y="360746"/>
                  <a:pt x="-23219" y="37693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custGeom>
                    <a:avLst/>
                    <a:gdLst>
                      <a:gd name="connsiteX0" fmla="*/ 0 w 36576"/>
                      <a:gd name="connsiteY0" fmla="*/ 0 h 11180762"/>
                      <a:gd name="connsiteX1" fmla="*/ 36576 w 36576"/>
                      <a:gd name="connsiteY1" fmla="*/ 0 h 11180762"/>
                      <a:gd name="connsiteX2" fmla="*/ 36576 w 36576"/>
                      <a:gd name="connsiteY2" fmla="*/ 363375 h 11180762"/>
                      <a:gd name="connsiteX3" fmla="*/ 36576 w 36576"/>
                      <a:gd name="connsiteY3" fmla="*/ 1173980 h 11180762"/>
                      <a:gd name="connsiteX4" fmla="*/ 36576 w 36576"/>
                      <a:gd name="connsiteY4" fmla="*/ 1760970 h 11180762"/>
                      <a:gd name="connsiteX5" fmla="*/ 36576 w 36576"/>
                      <a:gd name="connsiteY5" fmla="*/ 2571575 h 11180762"/>
                      <a:gd name="connsiteX6" fmla="*/ 36576 w 36576"/>
                      <a:gd name="connsiteY6" fmla="*/ 2934950 h 11180762"/>
                      <a:gd name="connsiteX7" fmla="*/ 36576 w 36576"/>
                      <a:gd name="connsiteY7" fmla="*/ 3633748 h 11180762"/>
                      <a:gd name="connsiteX8" fmla="*/ 36576 w 36576"/>
                      <a:gd name="connsiteY8" fmla="*/ 4444353 h 11180762"/>
                      <a:gd name="connsiteX9" fmla="*/ 36576 w 36576"/>
                      <a:gd name="connsiteY9" fmla="*/ 5143151 h 11180762"/>
                      <a:gd name="connsiteX10" fmla="*/ 36576 w 36576"/>
                      <a:gd name="connsiteY10" fmla="*/ 5730141 h 11180762"/>
                      <a:gd name="connsiteX11" fmla="*/ 36576 w 36576"/>
                      <a:gd name="connsiteY11" fmla="*/ 6317131 h 11180762"/>
                      <a:gd name="connsiteX12" fmla="*/ 36576 w 36576"/>
                      <a:gd name="connsiteY12" fmla="*/ 6680505 h 11180762"/>
                      <a:gd name="connsiteX13" fmla="*/ 36576 w 36576"/>
                      <a:gd name="connsiteY13" fmla="*/ 7043880 h 11180762"/>
                      <a:gd name="connsiteX14" fmla="*/ 36576 w 36576"/>
                      <a:gd name="connsiteY14" fmla="*/ 7407255 h 11180762"/>
                      <a:gd name="connsiteX15" fmla="*/ 36576 w 36576"/>
                      <a:gd name="connsiteY15" fmla="*/ 8217860 h 11180762"/>
                      <a:gd name="connsiteX16" fmla="*/ 36576 w 36576"/>
                      <a:gd name="connsiteY16" fmla="*/ 8581235 h 11180762"/>
                      <a:gd name="connsiteX17" fmla="*/ 36576 w 36576"/>
                      <a:gd name="connsiteY17" fmla="*/ 9503648 h 11180762"/>
                      <a:gd name="connsiteX18" fmla="*/ 36576 w 36576"/>
                      <a:gd name="connsiteY18" fmla="*/ 9978830 h 11180762"/>
                      <a:gd name="connsiteX19" fmla="*/ 36576 w 36576"/>
                      <a:gd name="connsiteY19" fmla="*/ 11180762 h 11180762"/>
                      <a:gd name="connsiteX20" fmla="*/ 0 w 36576"/>
                      <a:gd name="connsiteY20" fmla="*/ 11180762 h 11180762"/>
                      <a:gd name="connsiteX21" fmla="*/ 0 w 36576"/>
                      <a:gd name="connsiteY21" fmla="*/ 10817387 h 11180762"/>
                      <a:gd name="connsiteX22" fmla="*/ 0 w 36576"/>
                      <a:gd name="connsiteY22" fmla="*/ 10342205 h 11180762"/>
                      <a:gd name="connsiteX23" fmla="*/ 0 w 36576"/>
                      <a:gd name="connsiteY23" fmla="*/ 9755215 h 11180762"/>
                      <a:gd name="connsiteX24" fmla="*/ 0 w 36576"/>
                      <a:gd name="connsiteY24" fmla="*/ 9280032 h 11180762"/>
                      <a:gd name="connsiteX25" fmla="*/ 0 w 36576"/>
                      <a:gd name="connsiteY25" fmla="*/ 8693042 h 11180762"/>
                      <a:gd name="connsiteX26" fmla="*/ 0 w 36576"/>
                      <a:gd name="connsiteY26" fmla="*/ 7770630 h 11180762"/>
                      <a:gd name="connsiteX27" fmla="*/ 0 w 36576"/>
                      <a:gd name="connsiteY27" fmla="*/ 7071832 h 11180762"/>
                      <a:gd name="connsiteX28" fmla="*/ 0 w 36576"/>
                      <a:gd name="connsiteY28" fmla="*/ 6373034 h 11180762"/>
                      <a:gd name="connsiteX29" fmla="*/ 0 w 36576"/>
                      <a:gd name="connsiteY29" fmla="*/ 5674237 h 11180762"/>
                      <a:gd name="connsiteX30" fmla="*/ 0 w 36576"/>
                      <a:gd name="connsiteY30" fmla="*/ 5199054 h 11180762"/>
                      <a:gd name="connsiteX31" fmla="*/ 0 w 36576"/>
                      <a:gd name="connsiteY31" fmla="*/ 4723872 h 11180762"/>
                      <a:gd name="connsiteX32" fmla="*/ 0 w 36576"/>
                      <a:gd name="connsiteY32" fmla="*/ 4136882 h 11180762"/>
                      <a:gd name="connsiteX33" fmla="*/ 0 w 36576"/>
                      <a:gd name="connsiteY33" fmla="*/ 3214469 h 11180762"/>
                      <a:gd name="connsiteX34" fmla="*/ 0 w 36576"/>
                      <a:gd name="connsiteY34" fmla="*/ 2851094 h 11180762"/>
                      <a:gd name="connsiteX35" fmla="*/ 0 w 36576"/>
                      <a:gd name="connsiteY35" fmla="*/ 2375912 h 11180762"/>
                      <a:gd name="connsiteX36" fmla="*/ 0 w 36576"/>
                      <a:gd name="connsiteY36" fmla="*/ 1677114 h 11180762"/>
                      <a:gd name="connsiteX37" fmla="*/ 0 w 36576"/>
                      <a:gd name="connsiteY37" fmla="*/ 754701 h 11180762"/>
                      <a:gd name="connsiteX38" fmla="*/ 0 w 36576"/>
                      <a:gd name="connsiteY38" fmla="*/ 0 h 11180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36576" h="11180762" fill="none" extrusionOk="0">
                        <a:moveTo>
                          <a:pt x="0" y="0"/>
                        </a:moveTo>
                        <a:cubicBezTo>
                          <a:pt x="13612" y="-1120"/>
                          <a:pt x="24721" y="1134"/>
                          <a:pt x="36576" y="0"/>
                        </a:cubicBezTo>
                        <a:cubicBezTo>
                          <a:pt x="36923" y="127392"/>
                          <a:pt x="22174" y="223649"/>
                          <a:pt x="36576" y="363375"/>
                        </a:cubicBezTo>
                        <a:cubicBezTo>
                          <a:pt x="50978" y="503101"/>
                          <a:pt x="61659" y="795860"/>
                          <a:pt x="36576" y="1173980"/>
                        </a:cubicBezTo>
                        <a:cubicBezTo>
                          <a:pt x="11493" y="1552101"/>
                          <a:pt x="34483" y="1597000"/>
                          <a:pt x="36576" y="1760970"/>
                        </a:cubicBezTo>
                        <a:cubicBezTo>
                          <a:pt x="38670" y="1924940"/>
                          <a:pt x="46598" y="2407951"/>
                          <a:pt x="36576" y="2571575"/>
                        </a:cubicBezTo>
                        <a:cubicBezTo>
                          <a:pt x="26554" y="2735200"/>
                          <a:pt x="45615" y="2821443"/>
                          <a:pt x="36576" y="2934950"/>
                        </a:cubicBezTo>
                        <a:cubicBezTo>
                          <a:pt x="27537" y="3048458"/>
                          <a:pt x="69640" y="3443763"/>
                          <a:pt x="36576" y="3633748"/>
                        </a:cubicBezTo>
                        <a:cubicBezTo>
                          <a:pt x="3512" y="3823733"/>
                          <a:pt x="65272" y="4248067"/>
                          <a:pt x="36576" y="4444353"/>
                        </a:cubicBezTo>
                        <a:cubicBezTo>
                          <a:pt x="7880" y="4640639"/>
                          <a:pt x="70159" y="4871475"/>
                          <a:pt x="36576" y="5143151"/>
                        </a:cubicBezTo>
                        <a:cubicBezTo>
                          <a:pt x="2993" y="5414827"/>
                          <a:pt x="50936" y="5455499"/>
                          <a:pt x="36576" y="5730141"/>
                        </a:cubicBezTo>
                        <a:cubicBezTo>
                          <a:pt x="22217" y="6004783"/>
                          <a:pt x="52414" y="6046494"/>
                          <a:pt x="36576" y="6317131"/>
                        </a:cubicBezTo>
                        <a:cubicBezTo>
                          <a:pt x="20739" y="6587768"/>
                          <a:pt x="28336" y="6521357"/>
                          <a:pt x="36576" y="6680505"/>
                        </a:cubicBezTo>
                        <a:cubicBezTo>
                          <a:pt x="44816" y="6839653"/>
                          <a:pt x="24801" y="6894656"/>
                          <a:pt x="36576" y="7043880"/>
                        </a:cubicBezTo>
                        <a:cubicBezTo>
                          <a:pt x="48351" y="7193104"/>
                          <a:pt x="51035" y="7237239"/>
                          <a:pt x="36576" y="7407255"/>
                        </a:cubicBezTo>
                        <a:cubicBezTo>
                          <a:pt x="22117" y="7577272"/>
                          <a:pt x="53231" y="8005907"/>
                          <a:pt x="36576" y="8217860"/>
                        </a:cubicBezTo>
                        <a:cubicBezTo>
                          <a:pt x="19921" y="8429813"/>
                          <a:pt x="26661" y="8499721"/>
                          <a:pt x="36576" y="8581235"/>
                        </a:cubicBezTo>
                        <a:cubicBezTo>
                          <a:pt x="46491" y="8662750"/>
                          <a:pt x="40751" y="9161543"/>
                          <a:pt x="36576" y="9503648"/>
                        </a:cubicBezTo>
                        <a:cubicBezTo>
                          <a:pt x="32401" y="9845753"/>
                          <a:pt x="56376" y="9754276"/>
                          <a:pt x="36576" y="9978830"/>
                        </a:cubicBezTo>
                        <a:cubicBezTo>
                          <a:pt x="16776" y="10203384"/>
                          <a:pt x="74328" y="10657454"/>
                          <a:pt x="36576" y="11180762"/>
                        </a:cubicBezTo>
                        <a:cubicBezTo>
                          <a:pt x="22920" y="11182500"/>
                          <a:pt x="9615" y="11181701"/>
                          <a:pt x="0" y="11180762"/>
                        </a:cubicBezTo>
                        <a:cubicBezTo>
                          <a:pt x="12703" y="11026912"/>
                          <a:pt x="-356" y="10915044"/>
                          <a:pt x="0" y="10817387"/>
                        </a:cubicBezTo>
                        <a:cubicBezTo>
                          <a:pt x="356" y="10719730"/>
                          <a:pt x="11015" y="10498347"/>
                          <a:pt x="0" y="10342205"/>
                        </a:cubicBezTo>
                        <a:cubicBezTo>
                          <a:pt x="-11015" y="10186063"/>
                          <a:pt x="-10390" y="9898513"/>
                          <a:pt x="0" y="9755215"/>
                        </a:cubicBezTo>
                        <a:cubicBezTo>
                          <a:pt x="10390" y="9611917"/>
                          <a:pt x="-18688" y="9459191"/>
                          <a:pt x="0" y="9280032"/>
                        </a:cubicBezTo>
                        <a:cubicBezTo>
                          <a:pt x="18688" y="9100873"/>
                          <a:pt x="-19506" y="8940686"/>
                          <a:pt x="0" y="8693042"/>
                        </a:cubicBezTo>
                        <a:cubicBezTo>
                          <a:pt x="19506" y="8445398"/>
                          <a:pt x="43500" y="8161322"/>
                          <a:pt x="0" y="7770630"/>
                        </a:cubicBezTo>
                        <a:cubicBezTo>
                          <a:pt x="-43500" y="7379938"/>
                          <a:pt x="8749" y="7332014"/>
                          <a:pt x="0" y="7071832"/>
                        </a:cubicBezTo>
                        <a:cubicBezTo>
                          <a:pt x="-8749" y="6811650"/>
                          <a:pt x="26683" y="6560917"/>
                          <a:pt x="0" y="6373034"/>
                        </a:cubicBezTo>
                        <a:cubicBezTo>
                          <a:pt x="-26683" y="6185151"/>
                          <a:pt x="31245" y="5922326"/>
                          <a:pt x="0" y="5674237"/>
                        </a:cubicBezTo>
                        <a:cubicBezTo>
                          <a:pt x="-31245" y="5426148"/>
                          <a:pt x="-10051" y="5298946"/>
                          <a:pt x="0" y="5199054"/>
                        </a:cubicBezTo>
                        <a:cubicBezTo>
                          <a:pt x="10051" y="5099162"/>
                          <a:pt x="7234" y="4880799"/>
                          <a:pt x="0" y="4723872"/>
                        </a:cubicBezTo>
                        <a:cubicBezTo>
                          <a:pt x="-7234" y="4566945"/>
                          <a:pt x="-26544" y="4408407"/>
                          <a:pt x="0" y="4136882"/>
                        </a:cubicBezTo>
                        <a:cubicBezTo>
                          <a:pt x="26544" y="3865357"/>
                          <a:pt x="-40984" y="3420550"/>
                          <a:pt x="0" y="3214469"/>
                        </a:cubicBezTo>
                        <a:cubicBezTo>
                          <a:pt x="40984" y="3008388"/>
                          <a:pt x="8227" y="3022331"/>
                          <a:pt x="0" y="2851094"/>
                        </a:cubicBezTo>
                        <a:cubicBezTo>
                          <a:pt x="-8227" y="2679857"/>
                          <a:pt x="11455" y="2580002"/>
                          <a:pt x="0" y="2375912"/>
                        </a:cubicBezTo>
                        <a:cubicBezTo>
                          <a:pt x="-11455" y="2171822"/>
                          <a:pt x="34340" y="1953065"/>
                          <a:pt x="0" y="1677114"/>
                        </a:cubicBezTo>
                        <a:cubicBezTo>
                          <a:pt x="-34340" y="1401163"/>
                          <a:pt x="18660" y="1145932"/>
                          <a:pt x="0" y="754701"/>
                        </a:cubicBezTo>
                        <a:cubicBezTo>
                          <a:pt x="-18660" y="363470"/>
                          <a:pt x="-25099" y="374971"/>
                          <a:pt x="0" y="0"/>
                        </a:cubicBezTo>
                        <a:close/>
                      </a:path>
                      <a:path w="36576" h="11180762" stroke="0" extrusionOk="0">
                        <a:moveTo>
                          <a:pt x="0" y="0"/>
                        </a:moveTo>
                        <a:cubicBezTo>
                          <a:pt x="14837" y="1763"/>
                          <a:pt x="24628" y="715"/>
                          <a:pt x="36576" y="0"/>
                        </a:cubicBezTo>
                        <a:cubicBezTo>
                          <a:pt x="59429" y="165299"/>
                          <a:pt x="21901" y="427555"/>
                          <a:pt x="36576" y="698798"/>
                        </a:cubicBezTo>
                        <a:cubicBezTo>
                          <a:pt x="51251" y="970041"/>
                          <a:pt x="37968" y="1226199"/>
                          <a:pt x="36576" y="1397595"/>
                        </a:cubicBezTo>
                        <a:cubicBezTo>
                          <a:pt x="35184" y="1568991"/>
                          <a:pt x="65089" y="1848484"/>
                          <a:pt x="36576" y="2208200"/>
                        </a:cubicBezTo>
                        <a:cubicBezTo>
                          <a:pt x="8063" y="2567917"/>
                          <a:pt x="33381" y="2535379"/>
                          <a:pt x="36576" y="2683383"/>
                        </a:cubicBezTo>
                        <a:cubicBezTo>
                          <a:pt x="39771" y="2831387"/>
                          <a:pt x="29305" y="3110142"/>
                          <a:pt x="36576" y="3493988"/>
                        </a:cubicBezTo>
                        <a:cubicBezTo>
                          <a:pt x="43847" y="3877835"/>
                          <a:pt x="20364" y="3979978"/>
                          <a:pt x="36576" y="4416401"/>
                        </a:cubicBezTo>
                        <a:cubicBezTo>
                          <a:pt x="52788" y="4852824"/>
                          <a:pt x="17118" y="4765873"/>
                          <a:pt x="36576" y="5115199"/>
                        </a:cubicBezTo>
                        <a:cubicBezTo>
                          <a:pt x="56034" y="5464525"/>
                          <a:pt x="1987" y="5582755"/>
                          <a:pt x="36576" y="5813996"/>
                        </a:cubicBezTo>
                        <a:cubicBezTo>
                          <a:pt x="71165" y="6045237"/>
                          <a:pt x="26867" y="6224822"/>
                          <a:pt x="36576" y="6400986"/>
                        </a:cubicBezTo>
                        <a:cubicBezTo>
                          <a:pt x="46286" y="6577150"/>
                          <a:pt x="56076" y="6792253"/>
                          <a:pt x="36576" y="6987976"/>
                        </a:cubicBezTo>
                        <a:cubicBezTo>
                          <a:pt x="17077" y="7183699"/>
                          <a:pt x="64669" y="7426669"/>
                          <a:pt x="36576" y="7798581"/>
                        </a:cubicBezTo>
                        <a:cubicBezTo>
                          <a:pt x="8483" y="8170493"/>
                          <a:pt x="39403" y="8147724"/>
                          <a:pt x="36576" y="8385572"/>
                        </a:cubicBezTo>
                        <a:cubicBezTo>
                          <a:pt x="33749" y="8623420"/>
                          <a:pt x="62646" y="8838855"/>
                          <a:pt x="36576" y="9084369"/>
                        </a:cubicBezTo>
                        <a:cubicBezTo>
                          <a:pt x="10506" y="9329883"/>
                          <a:pt x="28558" y="9325097"/>
                          <a:pt x="36576" y="9447744"/>
                        </a:cubicBezTo>
                        <a:cubicBezTo>
                          <a:pt x="44594" y="9570392"/>
                          <a:pt x="39603" y="9942204"/>
                          <a:pt x="36576" y="10146542"/>
                        </a:cubicBezTo>
                        <a:cubicBezTo>
                          <a:pt x="33549" y="10350880"/>
                          <a:pt x="87388" y="10763914"/>
                          <a:pt x="36576" y="11180762"/>
                        </a:cubicBezTo>
                        <a:cubicBezTo>
                          <a:pt x="27867" y="11181898"/>
                          <a:pt x="15615" y="11182046"/>
                          <a:pt x="0" y="11180762"/>
                        </a:cubicBezTo>
                        <a:cubicBezTo>
                          <a:pt x="-3483" y="10929881"/>
                          <a:pt x="41154" y="10702407"/>
                          <a:pt x="0" y="10258349"/>
                        </a:cubicBezTo>
                        <a:cubicBezTo>
                          <a:pt x="-41154" y="9814291"/>
                          <a:pt x="-39415" y="9743766"/>
                          <a:pt x="0" y="9335936"/>
                        </a:cubicBezTo>
                        <a:cubicBezTo>
                          <a:pt x="39415" y="8928106"/>
                          <a:pt x="-21747" y="8872676"/>
                          <a:pt x="0" y="8413523"/>
                        </a:cubicBezTo>
                        <a:cubicBezTo>
                          <a:pt x="21747" y="7954370"/>
                          <a:pt x="-33649" y="7790407"/>
                          <a:pt x="0" y="7491111"/>
                        </a:cubicBezTo>
                        <a:cubicBezTo>
                          <a:pt x="33649" y="7191815"/>
                          <a:pt x="-23129" y="7232231"/>
                          <a:pt x="0" y="7015928"/>
                        </a:cubicBezTo>
                        <a:cubicBezTo>
                          <a:pt x="23129" y="6799625"/>
                          <a:pt x="30794" y="6336360"/>
                          <a:pt x="0" y="6093515"/>
                        </a:cubicBezTo>
                        <a:cubicBezTo>
                          <a:pt x="-30794" y="5850670"/>
                          <a:pt x="-21626" y="5794928"/>
                          <a:pt x="0" y="5506525"/>
                        </a:cubicBezTo>
                        <a:cubicBezTo>
                          <a:pt x="21626" y="5218122"/>
                          <a:pt x="9856" y="5147854"/>
                          <a:pt x="0" y="4919535"/>
                        </a:cubicBezTo>
                        <a:cubicBezTo>
                          <a:pt x="-9856" y="4691216"/>
                          <a:pt x="-17133" y="4636184"/>
                          <a:pt x="0" y="4556161"/>
                        </a:cubicBezTo>
                        <a:cubicBezTo>
                          <a:pt x="17133" y="4476138"/>
                          <a:pt x="19512" y="4286351"/>
                          <a:pt x="0" y="4080978"/>
                        </a:cubicBezTo>
                        <a:cubicBezTo>
                          <a:pt x="-19512" y="3875605"/>
                          <a:pt x="40292" y="3458601"/>
                          <a:pt x="0" y="3270373"/>
                        </a:cubicBezTo>
                        <a:cubicBezTo>
                          <a:pt x="-40292" y="3082145"/>
                          <a:pt x="20860" y="2768267"/>
                          <a:pt x="0" y="2459768"/>
                        </a:cubicBezTo>
                        <a:cubicBezTo>
                          <a:pt x="-20860" y="2151270"/>
                          <a:pt x="12961" y="2218160"/>
                          <a:pt x="0" y="2096393"/>
                        </a:cubicBezTo>
                        <a:cubicBezTo>
                          <a:pt x="-12961" y="1974627"/>
                          <a:pt x="-17790" y="1794836"/>
                          <a:pt x="0" y="1621210"/>
                        </a:cubicBezTo>
                        <a:cubicBezTo>
                          <a:pt x="17790" y="1447584"/>
                          <a:pt x="12631" y="1299310"/>
                          <a:pt x="0" y="1146028"/>
                        </a:cubicBezTo>
                        <a:cubicBezTo>
                          <a:pt x="-12631" y="992746"/>
                          <a:pt x="7345" y="4307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73247048-E8A2-C9FE-D6D1-873202963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600" y="1562100"/>
            <a:ext cx="15660988" cy="7086599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C0645C4-1B04-F434-995F-74C46B28F133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9308592" y="9597154"/>
            <a:ext cx="13789152" cy="285697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defTabSz="914400" rtl="0">
              <a:lnSpc>
                <a:spcPct val="90000"/>
              </a:lnSpc>
              <a:spcAft>
                <a:spcPts val="800"/>
              </a:spcAft>
            </a:pPr>
            <a:r>
              <a:rPr lang="en-US" sz="4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132 </a:t>
            </a:r>
            <a:r>
              <a:rPr lang="en-US" sz="4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productos</a:t>
            </a:r>
            <a:r>
              <a:rPr lang="en-US" sz="4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4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informativos</a:t>
            </a:r>
            <a:r>
              <a:rPr lang="en-US" sz="4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indent="-228600" algn="l" defTabSz="914400" rtl="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4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91102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5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3998" cy="13714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DEE4A1A7-1685-3093-C1B6-5ABA2880B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0128" y="1051964"/>
            <a:ext cx="8565966" cy="240072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  <a:spcBef>
                <a:spcPct val="0"/>
              </a:spcBef>
            </a:pPr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Publicación y </a:t>
            </a:r>
            <a:r>
              <a:rPr lang="en-US" sz="56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g</a:t>
            </a:r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eneración de otros recursos informativos</a:t>
            </a:r>
          </a:p>
        </p:txBody>
      </p:sp>
      <p:sp>
        <p:nvSpPr>
          <p:cNvPr id="25" name="Rectangle 17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233066" y="3889826"/>
            <a:ext cx="8046720" cy="5486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F947A13-F40F-7867-7397-F898186A908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290132" y="4062202"/>
            <a:ext cx="8565968" cy="702388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Cerca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50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recursos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multimedia y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documentos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</a:t>
            </a:r>
            <a:r>
              <a:rPr lang="en-US" sz="3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resados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plataforma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LatinClima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cada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año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producidos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por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 red y sus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aliados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</a:t>
            </a:r>
            <a:r>
              <a:rPr lang="en-US" sz="3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ión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para consulta del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público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eneral. </a:t>
            </a:r>
          </a:p>
          <a:p>
            <a:pPr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Producción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materiales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ori</a:t>
            </a:r>
            <a:r>
              <a:rPr lang="en-US" sz="3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inales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como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uías</a:t>
            </a:r>
            <a:endParaRPr lang="en-US" sz="3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Rectangle 19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51686" y="12106720"/>
            <a:ext cx="1481328" cy="3082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809846" y="430402"/>
            <a:ext cx="1481328" cy="236669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93586" y="709918"/>
            <a:ext cx="12369946" cy="118304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 descr="Imagen que contiene nombre de la empresa&#10;&#10;Descripción generada automáticamente">
            <a:extLst>
              <a:ext uri="{FF2B5EF4-FFF2-40B4-BE49-F238E27FC236}">
                <a16:creationId xmlns:a16="http://schemas.microsoft.com/office/drawing/2014/main" id="{528F0D8D-B526-9A79-A5AE-DCDFEDAD0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5476" y="2207136"/>
            <a:ext cx="11256036" cy="883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24444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24377904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 descr="Un grupo de personas en un salón de clases&#10;&#10;Descripción generada automáticamente con confianza media">
            <a:extLst>
              <a:ext uri="{FF2B5EF4-FFF2-40B4-BE49-F238E27FC236}">
                <a16:creationId xmlns:a16="http://schemas.microsoft.com/office/drawing/2014/main" id="{B33F53F3-3E90-AB4B-5225-EE872C6216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/>
        </p:blipFill>
        <p:spPr>
          <a:xfrm>
            <a:off x="2" y="10"/>
            <a:ext cx="19339284" cy="13715990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50038" y="0"/>
            <a:ext cx="14133956" cy="13716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BA90CDF8-A373-4EE0-1A82-18D11A3D3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3220" y="730250"/>
            <a:ext cx="7644378" cy="37998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  <a:spcBef>
                <a:spcPct val="0"/>
              </a:spcBef>
            </a:pPr>
            <a:r>
              <a:rPr lang="en-US" sz="5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Cumbres y eventos globales y regionales cubiertos desde la creación de LatinClima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2630E34-F40F-7EC3-ABCC-F9F385FEA3B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5063220" y="4868402"/>
            <a:ext cx="7644378" cy="748552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11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eventos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como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</a:p>
          <a:p>
            <a:pPr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Cumbre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climática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París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COP15.</a:t>
            </a:r>
          </a:p>
          <a:p>
            <a:pPr marL="342900"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Cumbre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climática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Marrakec</a:t>
            </a:r>
            <a:r>
              <a:rPr lang="en-US" sz="2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COP16.</a:t>
            </a:r>
          </a:p>
          <a:p>
            <a:pPr marL="342900"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Global Mobility Call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2022, Madrid, Madrid,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España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342900"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Congreso</a:t>
            </a:r>
            <a:r>
              <a:rPr lang="en-US" sz="2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Internacional Nature in Mind, 2022, Roma, Italia.</a:t>
            </a:r>
            <a:endParaRPr lang="en-US" sz="2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Primer </a:t>
            </a:r>
            <a:r>
              <a:rPr lang="en-US" sz="28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Congreso</a:t>
            </a:r>
            <a:r>
              <a:rPr lang="en-US" sz="2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Regional y Quinto Taller de </a:t>
            </a:r>
            <a:r>
              <a:rPr lang="en-US" sz="28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Periodismo</a:t>
            </a:r>
            <a:r>
              <a:rPr lang="en-US" sz="2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Ambiental 2023 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San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Savador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Salvador .</a:t>
            </a:r>
          </a:p>
          <a:p>
            <a:pPr marL="342900"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Semana del </a:t>
            </a:r>
            <a:r>
              <a:rPr lang="en-US" sz="28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Clima</a:t>
            </a:r>
            <a:r>
              <a:rPr lang="en-US" sz="2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2023, Ciudad de Panamá, Panamá.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en-US" sz="2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342900"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Semana de la </a:t>
            </a:r>
            <a:r>
              <a:rPr lang="en-US" sz="2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2023, 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Ener</a:t>
            </a:r>
            <a:r>
              <a:rPr lang="es-CR" sz="2800" dirty="0">
                <a:solidFill>
                  <a:srgbClr val="222222"/>
                </a:solidFill>
                <a:latin typeface="+mn-lt"/>
                <a:ea typeface="Times New Roman" panose="02020603050405020304" pitchFamily="18" charset="0"/>
              </a:rPr>
              <a:t>g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ía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2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Montevideo, Uruguay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2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14545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24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3390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A48DB688-D0EC-AB97-5666-1C9A490C49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12" r="1" b="1"/>
          <a:stretch/>
        </p:blipFill>
        <p:spPr>
          <a:xfrm>
            <a:off x="-2" y="10"/>
            <a:ext cx="24456258" cy="9333866"/>
          </a:xfrm>
          <a:prstGeom prst="rect">
            <a:avLst/>
          </a:prstGeom>
        </p:spPr>
      </p:pic>
      <p:grpSp>
        <p:nvGrpSpPr>
          <p:cNvPr id="47" name="Group 26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10" y="5974956"/>
            <a:ext cx="24456256" cy="3657600"/>
            <a:chOff x="-305" y="2987478"/>
            <a:chExt cx="12188952" cy="1828800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28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49" name="Freeform: Shape 30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Título 2">
            <a:extLst>
              <a:ext uri="{FF2B5EF4-FFF2-40B4-BE49-F238E27FC236}">
                <a16:creationId xmlns:a16="http://schemas.microsoft.com/office/drawing/2014/main" id="{D6B8B515-107C-3A10-22BE-4AC94B015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9344" y="9102074"/>
            <a:ext cx="10043564" cy="30198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  <a:spcBef>
                <a:spcPct val="0"/>
              </a:spcBef>
            </a:pPr>
            <a:r>
              <a:rPr lang="en-US" sz="6700" b="1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Visitación a plataforma de LatinClima en el último año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E43DFCB-445B-C90F-BEA6-7DC155C348F2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2940494" y="9102074"/>
            <a:ext cx="9852822" cy="30198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 rtl="0">
              <a:lnSpc>
                <a:spcPct val="90000"/>
              </a:lnSpc>
              <a:spcAft>
                <a:spcPts val="600"/>
              </a:spcAft>
            </a:pPr>
            <a:endParaRPr lang="en-US" sz="8000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  <a:p>
            <a:pPr algn="l" defTabSz="914400" rtl="0">
              <a:lnSpc>
                <a:spcPct val="90000"/>
              </a:lnSpc>
              <a:spcAft>
                <a:spcPts val="600"/>
              </a:spcAft>
            </a:pPr>
            <a:r>
              <a:rPr lang="en-US" sz="80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179 000 </a:t>
            </a:r>
            <a:r>
              <a:rPr lang="en-US" sz="80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visitantes</a:t>
            </a:r>
            <a:endParaRPr lang="en-US" sz="8000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30424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23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4000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: Shape 25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1604172" cy="13716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C3221C0A-FC88-D5A1-8367-A7A1335B5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816" y="1984188"/>
            <a:ext cx="7233826" cy="55903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75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Tomadores de decisión que reciben el boletín de noticias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11F7D17-3B85-280E-5541-9F633446646C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992574" y="8242506"/>
            <a:ext cx="6250674" cy="2273686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 rtl="0">
              <a:lnSpc>
                <a:spcPct val="90000"/>
              </a:lnSpc>
              <a:spcBef>
                <a:spcPts val="1000"/>
              </a:spcBef>
            </a:pPr>
            <a:r>
              <a:rPr lang="en-US" sz="3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3 804</a:t>
            </a:r>
            <a:r>
              <a:rPr lang="en-US" sz="3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suscriptores</a:t>
            </a:r>
            <a:endParaRPr lang="en-US" sz="36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6" name="Imagen 5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070E929C-7977-51CE-AC63-B97377D5A2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9069" y="1157476"/>
            <a:ext cx="10462164" cy="1134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1807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0" name="Rectangle 39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3390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63D7D8B6-4CBD-5B33-068D-90FB4901AD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3043"/>
          <a:stretch/>
        </p:blipFill>
        <p:spPr>
          <a:xfrm>
            <a:off x="-2" y="10"/>
            <a:ext cx="24456258" cy="9333866"/>
          </a:xfrm>
          <a:prstGeom prst="rect">
            <a:avLst/>
          </a:prstGeom>
        </p:spPr>
      </p:pic>
      <p:grpSp>
        <p:nvGrpSpPr>
          <p:cNvPr id="81" name="Group 41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10" y="5974956"/>
            <a:ext cx="24456256" cy="3657600"/>
            <a:chOff x="-305" y="2987478"/>
            <a:chExt cx="12188952" cy="1828800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43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46" name="Freeform: Shape 45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Título 2">
            <a:extLst>
              <a:ext uri="{FF2B5EF4-FFF2-40B4-BE49-F238E27FC236}">
                <a16:creationId xmlns:a16="http://schemas.microsoft.com/office/drawing/2014/main" id="{CA77EAAD-0481-7601-8B02-5F0A35CAC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9344" y="9102074"/>
            <a:ext cx="10043564" cy="30198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  <a:spcBef>
                <a:spcPct val="0"/>
              </a:spcBef>
            </a:pPr>
            <a:r>
              <a:rPr lang="en-US" sz="6700" b="1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Se</a:t>
            </a:r>
            <a:r>
              <a:rPr lang="en-US" sz="6700" b="1" kern="120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g</a:t>
            </a:r>
            <a:r>
              <a:rPr lang="en-US" sz="6700" b="1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uidores en redes sociales (Insta</a:t>
            </a:r>
            <a:r>
              <a:rPr lang="en-US" sz="6700" b="1" kern="120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g</a:t>
            </a:r>
            <a:r>
              <a:rPr lang="en-US" sz="6700" b="1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ram, X y Facebook)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89AA465-88AB-C688-F77C-4F89462E329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2940494" y="9102074"/>
            <a:ext cx="9852822" cy="30198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kern="1200">
              <a:solidFill>
                <a:schemeClr val="tx2"/>
              </a:solidFill>
              <a:latin typeface="+mn-lt"/>
              <a:ea typeface="+mn-ea"/>
              <a:cs typeface="+mn-cs"/>
            </a:endParaRPr>
          </a:p>
          <a:p>
            <a:pPr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Un total de 9602 se</a:t>
            </a:r>
            <a:r>
              <a:rPr lang="en-US" sz="360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g</a:t>
            </a:r>
            <a:r>
              <a:rPr lang="en-US" sz="3600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uidores </a:t>
            </a:r>
          </a:p>
        </p:txBody>
      </p:sp>
    </p:spTree>
    <p:extLst>
      <p:ext uri="{BB962C8B-B14F-4D97-AF65-F5344CB8AC3E}">
        <p14:creationId xmlns:p14="http://schemas.microsoft.com/office/powerpoint/2010/main" val="391304559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72B886CF-D3D5-4CDE-A0D0-35994223D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24383390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 grupo de personas haciendo gestos con la mano en la cabeza&#10;&#10;Descripción generada automáticamente con confianza baja">
            <a:extLst>
              <a:ext uri="{FF2B5EF4-FFF2-40B4-BE49-F238E27FC236}">
                <a16:creationId xmlns:a16="http://schemas.microsoft.com/office/drawing/2014/main" id="{26DB9510-B6BB-1C9D-3DC7-8E8729FE03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2" r="11027"/>
          <a:stretch/>
        </p:blipFill>
        <p:spPr>
          <a:xfrm>
            <a:off x="20" y="10"/>
            <a:ext cx="24383980" cy="13715990"/>
          </a:xfrm>
          <a:prstGeom prst="rect">
            <a:avLst/>
          </a:prstGeom>
        </p:spPr>
      </p:pic>
      <p:sp>
        <p:nvSpPr>
          <p:cNvPr id="16" name="Rectangle 11">
            <a:extLst>
              <a:ext uri="{FF2B5EF4-FFF2-40B4-BE49-F238E27FC236}">
                <a16:creationId xmlns:a16="http://schemas.microsoft.com/office/drawing/2014/main" id="{382E71F4-D030-4BB1-A3CF-F05B47099B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83080"/>
            <a:ext cx="1444752" cy="1014222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D93209-E710-4E24-8089-E79FAB8B8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4752" y="1783080"/>
            <a:ext cx="12200384" cy="1014222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C9993CEB-8DB0-47CF-3F60-A6FE7537E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7504" y="2108242"/>
            <a:ext cx="10135074" cy="236822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 defTabSz="914400">
              <a:lnSpc>
                <a:spcPct val="90000"/>
              </a:lnSpc>
              <a:spcBef>
                <a:spcPct val="0"/>
              </a:spcBef>
            </a:pPr>
            <a:r>
              <a:rPr lang="en-US" sz="8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Iniciativa</a:t>
            </a:r>
            <a:r>
              <a:rPr lang="en-US" sz="8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8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cooperación</a:t>
            </a:r>
            <a:r>
              <a:rPr lang="en-US" sz="8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8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internacional</a:t>
            </a:r>
            <a:endParaRPr lang="en-US" sz="8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FBAFE52-A27D-B8E3-0BCA-DD4C3E78757C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2157984" y="4476466"/>
            <a:ext cx="10134588" cy="7123670"/>
          </a:xfrm>
        </p:spPr>
        <p:txBody>
          <a:bodyPr vert="horz" lIns="91440" tIns="45720" rIns="91440" bIns="45720" rtlCol="0">
            <a:noAutofit/>
          </a:bodyPr>
          <a:lstStyle/>
          <a:p>
            <a:pPr indent="-228600" algn="l" defTabSz="914400" rtl="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CR" sz="3200" kern="100" dirty="0">
              <a:solidFill>
                <a:srgbClr val="000000"/>
              </a:solidFill>
              <a:effectLst/>
              <a:latin typeface="Open Sans" panose="020B0606030504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indent="-228600" algn="l" defTabSz="914400" rtl="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CR" sz="3600" kern="100" dirty="0" err="1">
                <a:solidFill>
                  <a:srgbClr val="000000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LatinClima</a:t>
            </a:r>
            <a:r>
              <a:rPr lang="es-CR" sz="3600" kern="100" dirty="0">
                <a:solidFill>
                  <a:srgbClr val="000000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fue concebida como un proyecto de cooperación internacional para apoyar las comunicaciones sobre cambio climático en la re</a:t>
            </a:r>
            <a:r>
              <a:rPr lang="es-CR" sz="3600" dirty="0">
                <a:solidFill>
                  <a:srgbClr val="222222"/>
                </a:solidFill>
                <a:effectLst/>
                <a:latin typeface="+mj-lt"/>
                <a:ea typeface="Times New Roman" panose="02020603050405020304" pitchFamily="18" charset="0"/>
              </a:rPr>
              <a:t>g</a:t>
            </a:r>
            <a:r>
              <a:rPr lang="es-CR" sz="3600" kern="100" dirty="0">
                <a:solidFill>
                  <a:srgbClr val="000000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ión latinoamericana desde un punto de vista de acción y la capacitación de públicos clave, en especial periodistas.  </a:t>
            </a:r>
          </a:p>
          <a:p>
            <a:pPr indent="-228600" algn="l" defTabSz="914400" rtl="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CR" sz="3600" kern="100" dirty="0"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indent="-228600" algn="l" defTabSz="914400" rtl="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CR" sz="3600" dirty="0">
                <a:solidFill>
                  <a:srgbClr val="222222"/>
                </a:solidFill>
                <a:effectLst/>
                <a:latin typeface="+mj-lt"/>
                <a:ea typeface="Times New Roman" panose="02020603050405020304" pitchFamily="18" charset="0"/>
              </a:rPr>
              <a:t>H</a:t>
            </a:r>
            <a:r>
              <a:rPr lang="es-CR" sz="3600" kern="100" dirty="0">
                <a:solidFill>
                  <a:srgbClr val="222222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CR" sz="3600" kern="1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recibido el</a:t>
            </a:r>
            <a:r>
              <a:rPr lang="es-CR" sz="3600" kern="100" dirty="0">
                <a:solidFill>
                  <a:srgbClr val="000000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apoyo de los Ministerios de Ambiente de Costa Rica y Uru</a:t>
            </a:r>
            <a:r>
              <a:rPr lang="es-CR" sz="3600" dirty="0">
                <a:solidFill>
                  <a:srgbClr val="222222"/>
                </a:solidFill>
                <a:effectLst/>
                <a:latin typeface="+mj-lt"/>
                <a:ea typeface="Times New Roman" panose="02020603050405020304" pitchFamily="18" charset="0"/>
              </a:rPr>
              <a:t>g</a:t>
            </a:r>
            <a:r>
              <a:rPr lang="es-CR" sz="3600" kern="100" dirty="0">
                <a:solidFill>
                  <a:srgbClr val="000000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uay, el CCT, el CATIE, AECID, </a:t>
            </a:r>
            <a:r>
              <a:rPr lang="es-CR" sz="3600" dirty="0">
                <a:solidFill>
                  <a:srgbClr val="222222"/>
                </a:solidFill>
                <a:effectLst/>
                <a:latin typeface="+mj-lt"/>
                <a:ea typeface="Calibri" panose="020F0502020204030204" pitchFamily="34" charset="0"/>
              </a:rPr>
              <a:t>G</a:t>
            </a:r>
            <a:r>
              <a:rPr lang="es-CR" sz="3600" kern="100" dirty="0">
                <a:solidFill>
                  <a:srgbClr val="000000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IZ, la Embajada de los Países Bajos en Costa Rica y el Centro Internacional de Investi</a:t>
            </a:r>
            <a:r>
              <a:rPr lang="es-CR" sz="3600" dirty="0">
                <a:solidFill>
                  <a:srgbClr val="222222"/>
                </a:solidFill>
                <a:effectLst/>
                <a:latin typeface="+mj-lt"/>
                <a:ea typeface="Times New Roman" panose="02020603050405020304" pitchFamily="18" charset="0"/>
              </a:rPr>
              <a:t>g</a:t>
            </a:r>
            <a:r>
              <a:rPr lang="es-CR" sz="3600" kern="100" dirty="0">
                <a:solidFill>
                  <a:srgbClr val="000000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aciones para el Desarrollo (IDRC) de Canadá.</a:t>
            </a:r>
          </a:p>
          <a:p>
            <a:pPr indent="-228600" algn="l" defTabSz="914400" rtl="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CR" sz="3600" kern="100" dirty="0"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indent="-228600" algn="l" defTabSz="914400" rtl="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CR" sz="3600" kern="100" dirty="0">
              <a:solidFill>
                <a:srgbClr val="000000"/>
              </a:solidFill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indent="-228600" algn="l" defTabSz="914400" rtl="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3600" kern="1200" dirty="0">
              <a:solidFill>
                <a:schemeClr val="tx1"/>
              </a:solidFill>
              <a:effectLst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508141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" name="Rectangle 70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77904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Freeform: Shape 72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88304" y="774360"/>
            <a:ext cx="7700634" cy="13077246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4F5347F8-2860-221B-175D-C10C32FA2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466" y="4437310"/>
            <a:ext cx="8687376" cy="32123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  <a:spcBef>
                <a:spcPct val="0"/>
              </a:spcBef>
            </a:pPr>
            <a:r>
              <a:rPr lang="en-US" sz="7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Ejemplos de Iniciativas /Campañas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86002463-F8EE-2173-E2C6-A0F5D3A1592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012466" y="7772400"/>
            <a:ext cx="7331100" cy="1550988"/>
          </a:xfrm>
        </p:spPr>
        <p:txBody>
          <a:bodyPr vert="horz" lIns="91440" tIns="45720" rIns="91440" bIns="45720" rtlCol="0">
            <a:normAutofit/>
          </a:bodyPr>
          <a:lstStyle/>
          <a:p>
            <a:pPr algn="l" defTabSz="914400" rtl="0">
              <a:lnSpc>
                <a:spcPct val="90000"/>
              </a:lnSpc>
              <a:spcBef>
                <a:spcPts val="1000"/>
              </a:spcBef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 alianza con aliados latinoamericanos</a:t>
            </a:r>
          </a:p>
        </p:txBody>
      </p:sp>
      <p:pic>
        <p:nvPicPr>
          <p:cNvPr id="12" name="Imagen 1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77FDED6C-8FEE-B441-21B0-6830546AB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3338" y="734539"/>
            <a:ext cx="8742310" cy="3431357"/>
          </a:xfrm>
          <a:prstGeom prst="rect">
            <a:avLst/>
          </a:prstGeom>
        </p:spPr>
      </p:pic>
      <p:pic>
        <p:nvPicPr>
          <p:cNvPr id="5" name="Plantilla PPT semillas-05.png" descr="Plantilla PPT semillas-05.png">
            <a:extLst>
              <a:ext uri="{FF2B5EF4-FFF2-40B4-BE49-F238E27FC236}">
                <a16:creationId xmlns:a16="http://schemas.microsoft.com/office/drawing/2014/main" id="{8539EC85-790C-95BE-5520-65547F49A5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/>
        </p:blipFill>
        <p:spPr>
          <a:xfrm>
            <a:off x="15068493" y="4583994"/>
            <a:ext cx="6932000" cy="3899250"/>
          </a:xfrm>
          <a:prstGeom prst="rect">
            <a:avLst/>
          </a:prstGeom>
        </p:spPr>
      </p:pic>
      <p:pic>
        <p:nvPicPr>
          <p:cNvPr id="10" name="Imagen 9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BC711FE6-989C-1065-37B2-1ED5CC8C36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3338" y="9371243"/>
            <a:ext cx="8742310" cy="249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30126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24377904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Marcador de posición de imagen 5" descr="Imagen que contiene Sitio web&#10;&#10;Descripción generada automáticamente">
            <a:extLst>
              <a:ext uri="{FF2B5EF4-FFF2-40B4-BE49-F238E27FC236}">
                <a16:creationId xmlns:a16="http://schemas.microsoft.com/office/drawing/2014/main" id="{CE9E8D12-855D-5DF4-908C-BF34C63D598B}"/>
              </a:ext>
            </a:extLst>
          </p:cNvPr>
          <p:cNvPicPr>
            <a:picLocks noGrp="1" noChangeAspect="1"/>
          </p:cNvPicPr>
          <p:nvPr>
            <p:ph type="pic" sz="half" idx="2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2564"/>
            <a:ext cx="24383980" cy="137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09943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0" name="Rectangle 89">
            <a:extLst>
              <a:ext uri="{FF2B5EF4-FFF2-40B4-BE49-F238E27FC236}">
                <a16:creationId xmlns:a16="http://schemas.microsoft.com/office/drawing/2014/main" id="{7FEAE179-C525-48F3-AD47-0E9E2B6F2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3998" cy="13714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7AC425EE-59F4-5E51-6007-97D97DF61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778" y="9767088"/>
            <a:ext cx="7752172" cy="31138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6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Información</a:t>
            </a:r>
            <a:r>
              <a:rPr lang="en-US" sz="6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6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contacto</a:t>
            </a:r>
            <a:endParaRPr lang="en-US" sz="6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4000" cy="17316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5778" y="0"/>
            <a:ext cx="22463490" cy="91763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812DFAD0-B8EB-3914-4D98-4B2A299AC0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6"/>
          <a:stretch/>
        </p:blipFill>
        <p:spPr>
          <a:xfrm>
            <a:off x="1918410" y="728284"/>
            <a:ext cx="20739290" cy="7735986"/>
          </a:xfrm>
          <a:prstGeom prst="rect">
            <a:avLst/>
          </a:prstGeom>
        </p:spPr>
      </p:pic>
      <p:sp>
        <p:nvSpPr>
          <p:cNvPr id="96" name="Rectangle 95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8002214" y="11322264"/>
            <a:ext cx="2926080" cy="914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F8D282E-6F7F-4CB4-7CEC-27300834019A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0325438" y="9192554"/>
            <a:ext cx="13173830" cy="4313896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indent="-228600" algn="l" defTabSz="914400" rtl="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indent="-228600" algn="l" defTabSz="914400" rtl="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l" defTabSz="914400" rtl="0">
              <a:lnSpc>
                <a:spcPct val="90000"/>
              </a:lnSpc>
              <a:spcAft>
                <a:spcPts val="800"/>
              </a:spcAft>
            </a:pPr>
            <a:r>
              <a:rPr lang="en-US" sz="3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¡</a:t>
            </a:r>
            <a:r>
              <a:rPr lang="en-US" sz="35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Muchas</a:t>
            </a:r>
            <a:r>
              <a:rPr lang="en-US" sz="3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gracias!</a:t>
            </a:r>
          </a:p>
          <a:p>
            <a:pPr indent="-228600" algn="l" defTabSz="914400" rtl="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35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indent="-228600" algn="l" defTabSz="914400" rtl="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www.latinclima.org</a:t>
            </a:r>
          </a:p>
          <a:p>
            <a:pPr indent="-228600" algn="l" defTabSz="914400" rtl="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X: @</a:t>
            </a:r>
            <a:r>
              <a:rPr lang="en-US" sz="3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LatinClima</a:t>
            </a:r>
          </a:p>
          <a:p>
            <a:pPr indent="-228600" algn="l" defTabSz="914400" rtl="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Facebook.com/</a:t>
            </a:r>
            <a:r>
              <a:rPr lang="en-US" sz="35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LatinClima</a:t>
            </a:r>
            <a:endParaRPr lang="en-US" sz="35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 algn="l" defTabSz="914400" rtl="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Insta</a:t>
            </a:r>
            <a:r>
              <a:rPr lang="en-US" sz="3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</a:t>
            </a:r>
            <a:r>
              <a:rPr lang="en-US" sz="3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ram: </a:t>
            </a:r>
            <a:r>
              <a:rPr lang="en-US" sz="35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red_latinclima</a:t>
            </a:r>
            <a:endParaRPr lang="en-US" sz="35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 algn="l" defTabSz="914400" rtl="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indent="-228600" algn="l" defTabSz="914400" rtl="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indent="-228600" algn="l" defTabSz="914400" rtl="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indent="-228600" algn="l" defTabSz="914400" rtl="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80168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77904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C438CAED-A731-F409-BDA3-6DC14F89C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650738"/>
            <a:ext cx="8737204" cy="391368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  <a:spcBef>
                <a:spcPct val="0"/>
              </a:spcBef>
            </a:pPr>
            <a:r>
              <a:rPr lang="en-US" sz="59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Apoyo</a:t>
            </a:r>
            <a:r>
              <a:rPr lang="en-US" sz="59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 la Cooperación Española</a:t>
            </a:r>
            <a:br>
              <a:rPr lang="en-US" sz="59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59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0160" y="5173988"/>
            <a:ext cx="6949440" cy="36576"/>
          </a:xfrm>
          <a:custGeom>
            <a:avLst/>
            <a:gdLst>
              <a:gd name="connsiteX0" fmla="*/ 0 w 6949440"/>
              <a:gd name="connsiteY0" fmla="*/ 0 h 36576"/>
              <a:gd name="connsiteX1" fmla="*/ 625450 w 6949440"/>
              <a:gd name="connsiteY1" fmla="*/ 0 h 36576"/>
              <a:gd name="connsiteX2" fmla="*/ 1181405 w 6949440"/>
              <a:gd name="connsiteY2" fmla="*/ 0 h 36576"/>
              <a:gd name="connsiteX3" fmla="*/ 1945843 w 6949440"/>
              <a:gd name="connsiteY3" fmla="*/ 0 h 36576"/>
              <a:gd name="connsiteX4" fmla="*/ 2710282 w 6949440"/>
              <a:gd name="connsiteY4" fmla="*/ 0 h 36576"/>
              <a:gd name="connsiteX5" fmla="*/ 3405226 w 6949440"/>
              <a:gd name="connsiteY5" fmla="*/ 0 h 36576"/>
              <a:gd name="connsiteX6" fmla="*/ 3891686 w 6949440"/>
              <a:gd name="connsiteY6" fmla="*/ 0 h 36576"/>
              <a:gd name="connsiteX7" fmla="*/ 4656125 w 6949440"/>
              <a:gd name="connsiteY7" fmla="*/ 0 h 36576"/>
              <a:gd name="connsiteX8" fmla="*/ 5142586 w 6949440"/>
              <a:gd name="connsiteY8" fmla="*/ 0 h 36576"/>
              <a:gd name="connsiteX9" fmla="*/ 5629046 w 6949440"/>
              <a:gd name="connsiteY9" fmla="*/ 0 h 36576"/>
              <a:gd name="connsiteX10" fmla="*/ 6949440 w 6949440"/>
              <a:gd name="connsiteY10" fmla="*/ 0 h 36576"/>
              <a:gd name="connsiteX11" fmla="*/ 6949440 w 6949440"/>
              <a:gd name="connsiteY11" fmla="*/ 36576 h 36576"/>
              <a:gd name="connsiteX12" fmla="*/ 6115507 w 6949440"/>
              <a:gd name="connsiteY12" fmla="*/ 36576 h 36576"/>
              <a:gd name="connsiteX13" fmla="*/ 5420563 w 6949440"/>
              <a:gd name="connsiteY13" fmla="*/ 36576 h 36576"/>
              <a:gd name="connsiteX14" fmla="*/ 4586630 w 6949440"/>
              <a:gd name="connsiteY14" fmla="*/ 36576 h 36576"/>
              <a:gd name="connsiteX15" fmla="*/ 4030675 w 6949440"/>
              <a:gd name="connsiteY15" fmla="*/ 36576 h 36576"/>
              <a:gd name="connsiteX16" fmla="*/ 3335731 w 6949440"/>
              <a:gd name="connsiteY16" fmla="*/ 36576 h 36576"/>
              <a:gd name="connsiteX17" fmla="*/ 2501798 w 6949440"/>
              <a:gd name="connsiteY17" fmla="*/ 36576 h 36576"/>
              <a:gd name="connsiteX18" fmla="*/ 1876349 w 6949440"/>
              <a:gd name="connsiteY18" fmla="*/ 36576 h 36576"/>
              <a:gd name="connsiteX19" fmla="*/ 1042416 w 6949440"/>
              <a:gd name="connsiteY19" fmla="*/ 36576 h 36576"/>
              <a:gd name="connsiteX20" fmla="*/ 0 w 6949440"/>
              <a:gd name="connsiteY20" fmla="*/ 36576 h 36576"/>
              <a:gd name="connsiteX21" fmla="*/ 0 w 6949440"/>
              <a:gd name="connsiteY21" fmla="*/ 0 h 36576"/>
              <a:gd name="connsiteX0" fmla="*/ 0 w 6949440"/>
              <a:gd name="connsiteY0" fmla="*/ 0 h 36576"/>
              <a:gd name="connsiteX1" fmla="*/ 555955 w 6949440"/>
              <a:gd name="connsiteY1" fmla="*/ 0 h 36576"/>
              <a:gd name="connsiteX2" fmla="*/ 1389888 w 6949440"/>
              <a:gd name="connsiteY2" fmla="*/ 0 h 36576"/>
              <a:gd name="connsiteX3" fmla="*/ 1876349 w 6949440"/>
              <a:gd name="connsiteY3" fmla="*/ 0 h 36576"/>
              <a:gd name="connsiteX4" fmla="*/ 2362810 w 6949440"/>
              <a:gd name="connsiteY4" fmla="*/ 0 h 36576"/>
              <a:gd name="connsiteX5" fmla="*/ 3057754 w 6949440"/>
              <a:gd name="connsiteY5" fmla="*/ 0 h 36576"/>
              <a:gd name="connsiteX6" fmla="*/ 3683203 w 6949440"/>
              <a:gd name="connsiteY6" fmla="*/ 0 h 36576"/>
              <a:gd name="connsiteX7" fmla="*/ 4447642 w 6949440"/>
              <a:gd name="connsiteY7" fmla="*/ 0 h 36576"/>
              <a:gd name="connsiteX8" fmla="*/ 5003597 w 6949440"/>
              <a:gd name="connsiteY8" fmla="*/ 0 h 36576"/>
              <a:gd name="connsiteX9" fmla="*/ 5837530 w 6949440"/>
              <a:gd name="connsiteY9" fmla="*/ 0 h 36576"/>
              <a:gd name="connsiteX10" fmla="*/ 6949440 w 6949440"/>
              <a:gd name="connsiteY10" fmla="*/ 0 h 36576"/>
              <a:gd name="connsiteX11" fmla="*/ 6949440 w 6949440"/>
              <a:gd name="connsiteY11" fmla="*/ 36576 h 36576"/>
              <a:gd name="connsiteX12" fmla="*/ 6393485 w 6949440"/>
              <a:gd name="connsiteY12" fmla="*/ 36576 h 36576"/>
              <a:gd name="connsiteX13" fmla="*/ 5837530 w 6949440"/>
              <a:gd name="connsiteY13" fmla="*/ 36576 h 36576"/>
              <a:gd name="connsiteX14" fmla="*/ 5212080 w 6949440"/>
              <a:gd name="connsiteY14" fmla="*/ 36576 h 36576"/>
              <a:gd name="connsiteX15" fmla="*/ 4725619 w 6949440"/>
              <a:gd name="connsiteY15" fmla="*/ 36576 h 36576"/>
              <a:gd name="connsiteX16" fmla="*/ 4100170 w 6949440"/>
              <a:gd name="connsiteY16" fmla="*/ 36576 h 36576"/>
              <a:gd name="connsiteX17" fmla="*/ 3544214 w 6949440"/>
              <a:gd name="connsiteY17" fmla="*/ 36576 h 36576"/>
              <a:gd name="connsiteX18" fmla="*/ 3118909 w 6949440"/>
              <a:gd name="connsiteY18" fmla="*/ 36576 h 36576"/>
              <a:gd name="connsiteX19" fmla="*/ 2710282 w 6949440"/>
              <a:gd name="connsiteY19" fmla="*/ 36576 h 36576"/>
              <a:gd name="connsiteX20" fmla="*/ 1945843 w 6949440"/>
              <a:gd name="connsiteY20" fmla="*/ 36576 h 36576"/>
              <a:gd name="connsiteX21" fmla="*/ 1459382 w 6949440"/>
              <a:gd name="connsiteY21" fmla="*/ 36576 h 36576"/>
              <a:gd name="connsiteX22" fmla="*/ 764438 w 6949440"/>
              <a:gd name="connsiteY22" fmla="*/ 36576 h 36576"/>
              <a:gd name="connsiteX23" fmla="*/ 0 w 6949440"/>
              <a:gd name="connsiteY23" fmla="*/ 36576 h 36576"/>
              <a:gd name="connsiteX24" fmla="*/ 0 w 6949440"/>
              <a:gd name="connsiteY24" fmla="*/ 0 h 3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949440" h="36576" fill="none" extrusionOk="0">
                <a:moveTo>
                  <a:pt x="0" y="0"/>
                </a:moveTo>
                <a:cubicBezTo>
                  <a:pt x="263217" y="657"/>
                  <a:pt x="408958" y="5049"/>
                  <a:pt x="625450" y="0"/>
                </a:cubicBezTo>
                <a:cubicBezTo>
                  <a:pt x="838044" y="21361"/>
                  <a:pt x="1034130" y="-23215"/>
                  <a:pt x="1181405" y="0"/>
                </a:cubicBezTo>
                <a:cubicBezTo>
                  <a:pt x="1324497" y="25131"/>
                  <a:pt x="1731014" y="-33321"/>
                  <a:pt x="1945843" y="0"/>
                </a:cubicBezTo>
                <a:cubicBezTo>
                  <a:pt x="2203595" y="-20515"/>
                  <a:pt x="2449486" y="21501"/>
                  <a:pt x="2710282" y="0"/>
                </a:cubicBezTo>
                <a:cubicBezTo>
                  <a:pt x="2978868" y="-9755"/>
                  <a:pt x="3054793" y="31267"/>
                  <a:pt x="3405226" y="0"/>
                </a:cubicBezTo>
                <a:cubicBezTo>
                  <a:pt x="3743321" y="-34969"/>
                  <a:pt x="3710924" y="-11109"/>
                  <a:pt x="3891686" y="0"/>
                </a:cubicBezTo>
                <a:cubicBezTo>
                  <a:pt x="4106133" y="38118"/>
                  <a:pt x="4300644" y="-66329"/>
                  <a:pt x="4656125" y="0"/>
                </a:cubicBezTo>
                <a:cubicBezTo>
                  <a:pt x="5022626" y="22528"/>
                  <a:pt x="4976660" y="-12056"/>
                  <a:pt x="5142586" y="0"/>
                </a:cubicBezTo>
                <a:cubicBezTo>
                  <a:pt x="5311064" y="2761"/>
                  <a:pt x="5416767" y="-3129"/>
                  <a:pt x="5629046" y="0"/>
                </a:cubicBezTo>
                <a:cubicBezTo>
                  <a:pt x="5847926" y="15254"/>
                  <a:pt x="6475301" y="37453"/>
                  <a:pt x="6949440" y="0"/>
                </a:cubicBezTo>
                <a:cubicBezTo>
                  <a:pt x="6950191" y="13078"/>
                  <a:pt x="6947747" y="18813"/>
                  <a:pt x="6949440" y="36576"/>
                </a:cubicBezTo>
                <a:cubicBezTo>
                  <a:pt x="6616596" y="-34132"/>
                  <a:pt x="6379592" y="25253"/>
                  <a:pt x="6115507" y="36576"/>
                </a:cubicBezTo>
                <a:cubicBezTo>
                  <a:pt x="5873631" y="610"/>
                  <a:pt x="5611919" y="55386"/>
                  <a:pt x="5420563" y="36576"/>
                </a:cubicBezTo>
                <a:cubicBezTo>
                  <a:pt x="5184959" y="-13429"/>
                  <a:pt x="4951745" y="64636"/>
                  <a:pt x="4586630" y="36576"/>
                </a:cubicBezTo>
                <a:cubicBezTo>
                  <a:pt x="4201290" y="12584"/>
                  <a:pt x="4228237" y="43753"/>
                  <a:pt x="4030675" y="36576"/>
                </a:cubicBezTo>
                <a:cubicBezTo>
                  <a:pt x="3826797" y="50047"/>
                  <a:pt x="3590515" y="7178"/>
                  <a:pt x="3335731" y="36576"/>
                </a:cubicBezTo>
                <a:cubicBezTo>
                  <a:pt x="3013838" y="55530"/>
                  <a:pt x="2792126" y="19194"/>
                  <a:pt x="2501798" y="36576"/>
                </a:cubicBezTo>
                <a:cubicBezTo>
                  <a:pt x="2206026" y="64640"/>
                  <a:pt x="2063465" y="7179"/>
                  <a:pt x="1876349" y="36576"/>
                </a:cubicBezTo>
                <a:cubicBezTo>
                  <a:pt x="1660403" y="113781"/>
                  <a:pt x="1250686" y="24949"/>
                  <a:pt x="1042416" y="36576"/>
                </a:cubicBezTo>
                <a:cubicBezTo>
                  <a:pt x="899396" y="57549"/>
                  <a:pt x="399612" y="68580"/>
                  <a:pt x="0" y="36576"/>
                </a:cubicBezTo>
                <a:cubicBezTo>
                  <a:pt x="-74" y="25243"/>
                  <a:pt x="-1329" y="14357"/>
                  <a:pt x="0" y="0"/>
                </a:cubicBezTo>
                <a:close/>
              </a:path>
              <a:path w="6949440" h="36576" stroke="0" extrusionOk="0">
                <a:moveTo>
                  <a:pt x="0" y="0"/>
                </a:moveTo>
                <a:cubicBezTo>
                  <a:pt x="255703" y="-10275"/>
                  <a:pt x="383871" y="18118"/>
                  <a:pt x="555955" y="0"/>
                </a:cubicBezTo>
                <a:cubicBezTo>
                  <a:pt x="679891" y="-29795"/>
                  <a:pt x="974962" y="77283"/>
                  <a:pt x="1389888" y="0"/>
                </a:cubicBezTo>
                <a:cubicBezTo>
                  <a:pt x="1823001" y="-31139"/>
                  <a:pt x="1677059" y="-6593"/>
                  <a:pt x="1876349" y="0"/>
                </a:cubicBezTo>
                <a:cubicBezTo>
                  <a:pt x="2060501" y="-5967"/>
                  <a:pt x="2218571" y="-13867"/>
                  <a:pt x="2362810" y="0"/>
                </a:cubicBezTo>
                <a:cubicBezTo>
                  <a:pt x="2520199" y="-13216"/>
                  <a:pt x="2730433" y="4864"/>
                  <a:pt x="3057754" y="0"/>
                </a:cubicBezTo>
                <a:cubicBezTo>
                  <a:pt x="3290247" y="-46063"/>
                  <a:pt x="3464358" y="19442"/>
                  <a:pt x="3683203" y="0"/>
                </a:cubicBezTo>
                <a:cubicBezTo>
                  <a:pt x="3865156" y="-15647"/>
                  <a:pt x="4085827" y="-9804"/>
                  <a:pt x="4447642" y="0"/>
                </a:cubicBezTo>
                <a:cubicBezTo>
                  <a:pt x="4802805" y="-5430"/>
                  <a:pt x="4791123" y="-27965"/>
                  <a:pt x="5003597" y="0"/>
                </a:cubicBezTo>
                <a:cubicBezTo>
                  <a:pt x="5186800" y="44698"/>
                  <a:pt x="5648787" y="66762"/>
                  <a:pt x="5837530" y="0"/>
                </a:cubicBezTo>
                <a:cubicBezTo>
                  <a:pt x="6027400" y="-10489"/>
                  <a:pt x="6673987" y="70474"/>
                  <a:pt x="6949440" y="0"/>
                </a:cubicBezTo>
                <a:cubicBezTo>
                  <a:pt x="6949796" y="14764"/>
                  <a:pt x="6949687" y="28138"/>
                  <a:pt x="6949440" y="36576"/>
                </a:cubicBezTo>
                <a:cubicBezTo>
                  <a:pt x="6790436" y="33162"/>
                  <a:pt x="6576081" y="21850"/>
                  <a:pt x="6393485" y="36576"/>
                </a:cubicBezTo>
                <a:cubicBezTo>
                  <a:pt x="6178042" y="22722"/>
                  <a:pt x="5993579" y="15738"/>
                  <a:pt x="5837530" y="36576"/>
                </a:cubicBezTo>
                <a:cubicBezTo>
                  <a:pt x="5647901" y="79922"/>
                  <a:pt x="5511371" y="1232"/>
                  <a:pt x="5212080" y="36576"/>
                </a:cubicBezTo>
                <a:cubicBezTo>
                  <a:pt x="4896559" y="31966"/>
                  <a:pt x="4834743" y="40271"/>
                  <a:pt x="4725619" y="36576"/>
                </a:cubicBezTo>
                <a:cubicBezTo>
                  <a:pt x="4615041" y="64195"/>
                  <a:pt x="4329639" y="77700"/>
                  <a:pt x="4100170" y="36576"/>
                </a:cubicBezTo>
                <a:cubicBezTo>
                  <a:pt x="3832398" y="59202"/>
                  <a:pt x="3746344" y="52615"/>
                  <a:pt x="3544214" y="36576"/>
                </a:cubicBezTo>
                <a:cubicBezTo>
                  <a:pt x="3438805" y="17864"/>
                  <a:pt x="3326722" y="39587"/>
                  <a:pt x="3118909" y="36576"/>
                </a:cubicBezTo>
                <a:cubicBezTo>
                  <a:pt x="2911096" y="33565"/>
                  <a:pt x="2914376" y="20314"/>
                  <a:pt x="2710282" y="36576"/>
                </a:cubicBezTo>
                <a:cubicBezTo>
                  <a:pt x="2476210" y="44201"/>
                  <a:pt x="2240789" y="22018"/>
                  <a:pt x="1945843" y="36576"/>
                </a:cubicBezTo>
                <a:cubicBezTo>
                  <a:pt x="1659184" y="60412"/>
                  <a:pt x="1575758" y="19391"/>
                  <a:pt x="1459382" y="36576"/>
                </a:cubicBezTo>
                <a:cubicBezTo>
                  <a:pt x="1359478" y="81171"/>
                  <a:pt x="1042898" y="23934"/>
                  <a:pt x="764438" y="36576"/>
                </a:cubicBezTo>
                <a:cubicBezTo>
                  <a:pt x="502875" y="29967"/>
                  <a:pt x="354872" y="20575"/>
                  <a:pt x="0" y="36576"/>
                </a:cubicBezTo>
                <a:cubicBezTo>
                  <a:pt x="-165" y="18958"/>
                  <a:pt x="291" y="8024"/>
                  <a:pt x="0" y="0"/>
                </a:cubicBezTo>
                <a:close/>
              </a:path>
              <a:path w="6949440" h="36576" fill="none" stroke="0" extrusionOk="0">
                <a:moveTo>
                  <a:pt x="0" y="0"/>
                </a:moveTo>
                <a:cubicBezTo>
                  <a:pt x="273023" y="-12269"/>
                  <a:pt x="399748" y="18206"/>
                  <a:pt x="625450" y="0"/>
                </a:cubicBezTo>
                <a:cubicBezTo>
                  <a:pt x="865603" y="-14715"/>
                  <a:pt x="982612" y="-27354"/>
                  <a:pt x="1181405" y="0"/>
                </a:cubicBezTo>
                <a:cubicBezTo>
                  <a:pt x="1361399" y="13290"/>
                  <a:pt x="1676229" y="11428"/>
                  <a:pt x="1945843" y="0"/>
                </a:cubicBezTo>
                <a:cubicBezTo>
                  <a:pt x="2211056" y="54755"/>
                  <a:pt x="2435139" y="25600"/>
                  <a:pt x="2710282" y="0"/>
                </a:cubicBezTo>
                <a:cubicBezTo>
                  <a:pt x="2968013" y="-22184"/>
                  <a:pt x="3061592" y="41863"/>
                  <a:pt x="3405226" y="0"/>
                </a:cubicBezTo>
                <a:cubicBezTo>
                  <a:pt x="3748743" y="-31668"/>
                  <a:pt x="3701240" y="-13580"/>
                  <a:pt x="3891686" y="0"/>
                </a:cubicBezTo>
                <a:cubicBezTo>
                  <a:pt x="4042550" y="41624"/>
                  <a:pt x="4257556" y="-2915"/>
                  <a:pt x="4656125" y="0"/>
                </a:cubicBezTo>
                <a:cubicBezTo>
                  <a:pt x="5026709" y="23282"/>
                  <a:pt x="4979025" y="-6424"/>
                  <a:pt x="5142586" y="0"/>
                </a:cubicBezTo>
                <a:cubicBezTo>
                  <a:pt x="5328171" y="-4479"/>
                  <a:pt x="5398788" y="-3390"/>
                  <a:pt x="5629046" y="0"/>
                </a:cubicBezTo>
                <a:cubicBezTo>
                  <a:pt x="5863761" y="28903"/>
                  <a:pt x="6441902" y="81190"/>
                  <a:pt x="6949440" y="0"/>
                </a:cubicBezTo>
                <a:cubicBezTo>
                  <a:pt x="6950801" y="13802"/>
                  <a:pt x="6947319" y="18889"/>
                  <a:pt x="6949440" y="36576"/>
                </a:cubicBezTo>
                <a:cubicBezTo>
                  <a:pt x="6607179" y="-34571"/>
                  <a:pt x="6361296" y="16168"/>
                  <a:pt x="6115507" y="36576"/>
                </a:cubicBezTo>
                <a:cubicBezTo>
                  <a:pt x="5889968" y="87879"/>
                  <a:pt x="5617482" y="23573"/>
                  <a:pt x="5420563" y="36576"/>
                </a:cubicBezTo>
                <a:cubicBezTo>
                  <a:pt x="5179566" y="-3061"/>
                  <a:pt x="4974352" y="40409"/>
                  <a:pt x="4586630" y="36576"/>
                </a:cubicBezTo>
                <a:cubicBezTo>
                  <a:pt x="4193619" y="13368"/>
                  <a:pt x="4239819" y="40175"/>
                  <a:pt x="4030675" y="36576"/>
                </a:cubicBezTo>
                <a:cubicBezTo>
                  <a:pt x="3839246" y="60236"/>
                  <a:pt x="3625230" y="22239"/>
                  <a:pt x="3335731" y="36576"/>
                </a:cubicBezTo>
                <a:cubicBezTo>
                  <a:pt x="3063684" y="66058"/>
                  <a:pt x="2823693" y="2670"/>
                  <a:pt x="2501798" y="36576"/>
                </a:cubicBezTo>
                <a:cubicBezTo>
                  <a:pt x="2210629" y="15621"/>
                  <a:pt x="2056053" y="752"/>
                  <a:pt x="1876349" y="36576"/>
                </a:cubicBezTo>
                <a:cubicBezTo>
                  <a:pt x="1656054" y="52780"/>
                  <a:pt x="1244005" y="49328"/>
                  <a:pt x="1042416" y="36576"/>
                </a:cubicBezTo>
                <a:cubicBezTo>
                  <a:pt x="828323" y="51216"/>
                  <a:pt x="414938" y="33589"/>
                  <a:pt x="0" y="36576"/>
                </a:cubicBezTo>
                <a:cubicBezTo>
                  <a:pt x="968" y="25122"/>
                  <a:pt x="-1630" y="119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6949440"/>
                      <a:gd name="connsiteY0" fmla="*/ 0 h 36576"/>
                      <a:gd name="connsiteX1" fmla="*/ 625450 w 6949440"/>
                      <a:gd name="connsiteY1" fmla="*/ 0 h 36576"/>
                      <a:gd name="connsiteX2" fmla="*/ 1181405 w 6949440"/>
                      <a:gd name="connsiteY2" fmla="*/ 0 h 36576"/>
                      <a:gd name="connsiteX3" fmla="*/ 1945843 w 6949440"/>
                      <a:gd name="connsiteY3" fmla="*/ 0 h 36576"/>
                      <a:gd name="connsiteX4" fmla="*/ 2710282 w 6949440"/>
                      <a:gd name="connsiteY4" fmla="*/ 0 h 36576"/>
                      <a:gd name="connsiteX5" fmla="*/ 3405226 w 6949440"/>
                      <a:gd name="connsiteY5" fmla="*/ 0 h 36576"/>
                      <a:gd name="connsiteX6" fmla="*/ 3891686 w 6949440"/>
                      <a:gd name="connsiteY6" fmla="*/ 0 h 36576"/>
                      <a:gd name="connsiteX7" fmla="*/ 4656125 w 6949440"/>
                      <a:gd name="connsiteY7" fmla="*/ 0 h 36576"/>
                      <a:gd name="connsiteX8" fmla="*/ 5142586 w 6949440"/>
                      <a:gd name="connsiteY8" fmla="*/ 0 h 36576"/>
                      <a:gd name="connsiteX9" fmla="*/ 5629046 w 6949440"/>
                      <a:gd name="connsiteY9" fmla="*/ 0 h 36576"/>
                      <a:gd name="connsiteX10" fmla="*/ 6949440 w 6949440"/>
                      <a:gd name="connsiteY10" fmla="*/ 0 h 36576"/>
                      <a:gd name="connsiteX11" fmla="*/ 6949440 w 6949440"/>
                      <a:gd name="connsiteY11" fmla="*/ 36576 h 36576"/>
                      <a:gd name="connsiteX12" fmla="*/ 6115507 w 6949440"/>
                      <a:gd name="connsiteY12" fmla="*/ 36576 h 36576"/>
                      <a:gd name="connsiteX13" fmla="*/ 5420563 w 6949440"/>
                      <a:gd name="connsiteY13" fmla="*/ 36576 h 36576"/>
                      <a:gd name="connsiteX14" fmla="*/ 4586630 w 6949440"/>
                      <a:gd name="connsiteY14" fmla="*/ 36576 h 36576"/>
                      <a:gd name="connsiteX15" fmla="*/ 4030675 w 6949440"/>
                      <a:gd name="connsiteY15" fmla="*/ 36576 h 36576"/>
                      <a:gd name="connsiteX16" fmla="*/ 3335731 w 6949440"/>
                      <a:gd name="connsiteY16" fmla="*/ 36576 h 36576"/>
                      <a:gd name="connsiteX17" fmla="*/ 2501798 w 6949440"/>
                      <a:gd name="connsiteY17" fmla="*/ 36576 h 36576"/>
                      <a:gd name="connsiteX18" fmla="*/ 1876349 w 6949440"/>
                      <a:gd name="connsiteY18" fmla="*/ 36576 h 36576"/>
                      <a:gd name="connsiteX19" fmla="*/ 1042416 w 6949440"/>
                      <a:gd name="connsiteY19" fmla="*/ 36576 h 36576"/>
                      <a:gd name="connsiteX20" fmla="*/ 0 w 6949440"/>
                      <a:gd name="connsiteY20" fmla="*/ 36576 h 36576"/>
                      <a:gd name="connsiteX21" fmla="*/ 0 w 6949440"/>
                      <a:gd name="connsiteY21" fmla="*/ 0 h 36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6949440" h="36576" fill="none" extrusionOk="0">
                        <a:moveTo>
                          <a:pt x="0" y="0"/>
                        </a:moveTo>
                        <a:cubicBezTo>
                          <a:pt x="258497" y="9297"/>
                          <a:pt x="407807" y="-18405"/>
                          <a:pt x="625450" y="0"/>
                        </a:cubicBezTo>
                        <a:cubicBezTo>
                          <a:pt x="843093" y="18405"/>
                          <a:pt x="999015" y="-26184"/>
                          <a:pt x="1181405" y="0"/>
                        </a:cubicBezTo>
                        <a:cubicBezTo>
                          <a:pt x="1363796" y="26184"/>
                          <a:pt x="1683622" y="-2693"/>
                          <a:pt x="1945843" y="0"/>
                        </a:cubicBezTo>
                        <a:cubicBezTo>
                          <a:pt x="2208064" y="2693"/>
                          <a:pt x="2441799" y="25043"/>
                          <a:pt x="2710282" y="0"/>
                        </a:cubicBezTo>
                        <a:cubicBezTo>
                          <a:pt x="2978765" y="-25043"/>
                          <a:pt x="3067236" y="31163"/>
                          <a:pt x="3405226" y="0"/>
                        </a:cubicBezTo>
                        <a:cubicBezTo>
                          <a:pt x="3743216" y="-31163"/>
                          <a:pt x="3709212" y="-10243"/>
                          <a:pt x="3891686" y="0"/>
                        </a:cubicBezTo>
                        <a:cubicBezTo>
                          <a:pt x="4074160" y="10243"/>
                          <a:pt x="4289131" y="-21245"/>
                          <a:pt x="4656125" y="0"/>
                        </a:cubicBezTo>
                        <a:cubicBezTo>
                          <a:pt x="5023119" y="21245"/>
                          <a:pt x="4974341" y="-6180"/>
                          <a:pt x="5142586" y="0"/>
                        </a:cubicBezTo>
                        <a:cubicBezTo>
                          <a:pt x="5310831" y="6180"/>
                          <a:pt x="5410735" y="-3376"/>
                          <a:pt x="5629046" y="0"/>
                        </a:cubicBezTo>
                        <a:cubicBezTo>
                          <a:pt x="5847357" y="3376"/>
                          <a:pt x="6462655" y="40363"/>
                          <a:pt x="6949440" y="0"/>
                        </a:cubicBezTo>
                        <a:cubicBezTo>
                          <a:pt x="6950776" y="14036"/>
                          <a:pt x="6948002" y="18623"/>
                          <a:pt x="6949440" y="36576"/>
                        </a:cubicBezTo>
                        <a:cubicBezTo>
                          <a:pt x="6623462" y="17455"/>
                          <a:pt x="6369711" y="22107"/>
                          <a:pt x="6115507" y="36576"/>
                        </a:cubicBezTo>
                        <a:cubicBezTo>
                          <a:pt x="5861303" y="51045"/>
                          <a:pt x="5644171" y="52892"/>
                          <a:pt x="5420563" y="36576"/>
                        </a:cubicBezTo>
                        <a:cubicBezTo>
                          <a:pt x="5196955" y="20260"/>
                          <a:pt x="4970928" y="63872"/>
                          <a:pt x="4586630" y="36576"/>
                        </a:cubicBezTo>
                        <a:cubicBezTo>
                          <a:pt x="4202332" y="9280"/>
                          <a:pt x="4230352" y="42653"/>
                          <a:pt x="4030675" y="36576"/>
                        </a:cubicBezTo>
                        <a:cubicBezTo>
                          <a:pt x="3830999" y="30499"/>
                          <a:pt x="3610423" y="31125"/>
                          <a:pt x="3335731" y="36576"/>
                        </a:cubicBezTo>
                        <a:cubicBezTo>
                          <a:pt x="3061039" y="42027"/>
                          <a:pt x="2792562" y="38173"/>
                          <a:pt x="2501798" y="36576"/>
                        </a:cubicBezTo>
                        <a:cubicBezTo>
                          <a:pt x="2211034" y="34979"/>
                          <a:pt x="2068435" y="6707"/>
                          <a:pt x="1876349" y="36576"/>
                        </a:cubicBezTo>
                        <a:cubicBezTo>
                          <a:pt x="1684263" y="66445"/>
                          <a:pt x="1257330" y="29560"/>
                          <a:pt x="1042416" y="36576"/>
                        </a:cubicBezTo>
                        <a:cubicBezTo>
                          <a:pt x="827502" y="43592"/>
                          <a:pt x="333456" y="17904"/>
                          <a:pt x="0" y="36576"/>
                        </a:cubicBezTo>
                        <a:cubicBezTo>
                          <a:pt x="-44" y="24172"/>
                          <a:pt x="86" y="11981"/>
                          <a:pt x="0" y="0"/>
                        </a:cubicBezTo>
                        <a:close/>
                      </a:path>
                      <a:path w="6949440" h="36576" stroke="0" extrusionOk="0">
                        <a:moveTo>
                          <a:pt x="0" y="0"/>
                        </a:moveTo>
                        <a:cubicBezTo>
                          <a:pt x="271875" y="-23518"/>
                          <a:pt x="381428" y="6804"/>
                          <a:pt x="555955" y="0"/>
                        </a:cubicBezTo>
                        <a:cubicBezTo>
                          <a:pt x="730483" y="-6804"/>
                          <a:pt x="978239" y="33438"/>
                          <a:pt x="1389888" y="0"/>
                        </a:cubicBezTo>
                        <a:cubicBezTo>
                          <a:pt x="1801537" y="-33438"/>
                          <a:pt x="1682936" y="6451"/>
                          <a:pt x="1876349" y="0"/>
                        </a:cubicBezTo>
                        <a:cubicBezTo>
                          <a:pt x="2069762" y="-6451"/>
                          <a:pt x="2227570" y="5351"/>
                          <a:pt x="2362810" y="0"/>
                        </a:cubicBezTo>
                        <a:cubicBezTo>
                          <a:pt x="2498050" y="-5351"/>
                          <a:pt x="2790947" y="32618"/>
                          <a:pt x="3057754" y="0"/>
                        </a:cubicBezTo>
                        <a:cubicBezTo>
                          <a:pt x="3324561" y="-32618"/>
                          <a:pt x="3460403" y="24807"/>
                          <a:pt x="3683203" y="0"/>
                        </a:cubicBezTo>
                        <a:cubicBezTo>
                          <a:pt x="3906003" y="-24807"/>
                          <a:pt x="4090944" y="3705"/>
                          <a:pt x="4447642" y="0"/>
                        </a:cubicBezTo>
                        <a:cubicBezTo>
                          <a:pt x="4804340" y="-3705"/>
                          <a:pt x="4787235" y="-26993"/>
                          <a:pt x="5003597" y="0"/>
                        </a:cubicBezTo>
                        <a:cubicBezTo>
                          <a:pt x="5219959" y="26993"/>
                          <a:pt x="5645855" y="23373"/>
                          <a:pt x="5837530" y="0"/>
                        </a:cubicBezTo>
                        <a:cubicBezTo>
                          <a:pt x="6029205" y="-23373"/>
                          <a:pt x="6619805" y="47868"/>
                          <a:pt x="6949440" y="0"/>
                        </a:cubicBezTo>
                        <a:cubicBezTo>
                          <a:pt x="6949742" y="16774"/>
                          <a:pt x="6948869" y="27779"/>
                          <a:pt x="6949440" y="36576"/>
                        </a:cubicBezTo>
                        <a:cubicBezTo>
                          <a:pt x="6803300" y="52771"/>
                          <a:pt x="6582007" y="36693"/>
                          <a:pt x="6393485" y="36576"/>
                        </a:cubicBezTo>
                        <a:cubicBezTo>
                          <a:pt x="6204963" y="36459"/>
                          <a:pt x="6002492" y="17516"/>
                          <a:pt x="5837530" y="36576"/>
                        </a:cubicBezTo>
                        <a:cubicBezTo>
                          <a:pt x="5672568" y="55636"/>
                          <a:pt x="5520546" y="27893"/>
                          <a:pt x="5212080" y="36576"/>
                        </a:cubicBezTo>
                        <a:cubicBezTo>
                          <a:pt x="4903614" y="45260"/>
                          <a:pt x="4838281" y="36158"/>
                          <a:pt x="4725619" y="36576"/>
                        </a:cubicBezTo>
                        <a:cubicBezTo>
                          <a:pt x="4612957" y="36994"/>
                          <a:pt x="4351697" y="27448"/>
                          <a:pt x="4100170" y="36576"/>
                        </a:cubicBezTo>
                        <a:cubicBezTo>
                          <a:pt x="3848643" y="45704"/>
                          <a:pt x="3746852" y="38176"/>
                          <a:pt x="3544214" y="36576"/>
                        </a:cubicBezTo>
                        <a:cubicBezTo>
                          <a:pt x="3341576" y="34976"/>
                          <a:pt x="2981167" y="39701"/>
                          <a:pt x="2710282" y="36576"/>
                        </a:cubicBezTo>
                        <a:cubicBezTo>
                          <a:pt x="2439397" y="33451"/>
                          <a:pt x="2228375" y="14959"/>
                          <a:pt x="1945843" y="36576"/>
                        </a:cubicBezTo>
                        <a:cubicBezTo>
                          <a:pt x="1663311" y="58193"/>
                          <a:pt x="1580554" y="16658"/>
                          <a:pt x="1459382" y="36576"/>
                        </a:cubicBezTo>
                        <a:cubicBezTo>
                          <a:pt x="1338210" y="56494"/>
                          <a:pt x="1010083" y="48133"/>
                          <a:pt x="764438" y="36576"/>
                        </a:cubicBezTo>
                        <a:cubicBezTo>
                          <a:pt x="518793" y="25019"/>
                          <a:pt x="340449" y="41120"/>
                          <a:pt x="0" y="36576"/>
                        </a:cubicBezTo>
                        <a:cubicBezTo>
                          <a:pt x="566" y="19755"/>
                          <a:pt x="-1" y="873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F5C5CF-3179-45FE-B417-308146AB16C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280160" y="5745798"/>
            <a:ext cx="8487178" cy="6641336"/>
          </a:xfrm>
        </p:spPr>
        <p:txBody>
          <a:bodyPr vert="horz" lIns="91440" tIns="45720" rIns="91440" bIns="45720" rtlCol="0">
            <a:normAutofit/>
          </a:bodyPr>
          <a:lstStyle/>
          <a:p>
            <a:pPr algn="l" defTabSz="914400" rtl="0">
              <a:lnSpc>
                <a:spcPct val="90000"/>
              </a:lnSpc>
            </a:pPr>
            <a:r>
              <a:rPr lang="en-US" sz="40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En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el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marco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 del Pro</a:t>
            </a:r>
            <a:r>
              <a:rPr lang="es-CR" sz="4000" dirty="0">
                <a:solidFill>
                  <a:srgbClr val="222222"/>
                </a:solidFill>
                <a:effectLst/>
                <a:latin typeface="+mj-lt"/>
                <a:ea typeface="Times New Roman" panose="02020603050405020304" pitchFamily="18" charset="0"/>
              </a:rPr>
              <a:t>g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rama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Arauclima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, la Cooperación Española </a:t>
            </a:r>
            <a:r>
              <a:rPr lang="es-CR" sz="4000" dirty="0">
                <a:solidFill>
                  <a:srgbClr val="222222"/>
                </a:solidFill>
                <a:effectLst/>
                <a:latin typeface="+mj-lt"/>
                <a:ea typeface="Times New Roman" panose="02020603050405020304" pitchFamily="18" charset="0"/>
              </a:rPr>
              <a:t>h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a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apoyado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 a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LatinClima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en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 dos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fases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:</a:t>
            </a:r>
          </a:p>
          <a:p>
            <a:pPr indent="-228600" algn="l" defTabSz="914400" rtl="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4000" kern="12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indent="-228600" algn="l" defTabSz="914400" rtl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40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Proyecto de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fortalecimiento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, del 2017 al 2019.</a:t>
            </a:r>
          </a:p>
          <a:p>
            <a:pPr algn="l" defTabSz="914400" rtl="0">
              <a:lnSpc>
                <a:spcPct val="90000"/>
              </a:lnSpc>
            </a:pPr>
            <a:endParaRPr lang="en-US" sz="4000" kern="12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indent="-228600" algn="l" defTabSz="914400" rtl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40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Proyecto de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consolidación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, del 2021 al 202</a:t>
            </a:r>
            <a:r>
              <a:rPr lang="es-CR" sz="4000" dirty="0">
                <a:solidFill>
                  <a:srgbClr val="202124"/>
                </a:solidFill>
                <a:effectLst/>
                <a:latin typeface="+mj-lt"/>
                <a:ea typeface="Times New Roman" panose="02020603050405020304" pitchFamily="18" charset="0"/>
              </a:rPr>
              <a:t>3.</a:t>
            </a:r>
            <a:endParaRPr lang="en-US" sz="4000" kern="12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indent="-228600" algn="l" defTabSz="914400" rtl="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4000" kern="12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algn="l" defTabSz="914400" rtl="0">
              <a:lnSpc>
                <a:spcPct val="90000"/>
              </a:lnSpc>
            </a:pPr>
            <a:endParaRPr lang="en-US" sz="2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 algn="l" defTabSz="914400" rtl="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 algn="l" defTabSz="914400" rtl="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Imagen 4" descr="Un campo verde&#10;&#10;Descripción generada automáticamente con confianza media">
            <a:extLst>
              <a:ext uri="{FF2B5EF4-FFF2-40B4-BE49-F238E27FC236}">
                <a16:creationId xmlns:a16="http://schemas.microsoft.com/office/drawing/2014/main" id="{2FD63713-70B1-6C3E-CDAE-EEF68F4902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9" r="20690"/>
          <a:stretch/>
        </p:blipFill>
        <p:spPr>
          <a:xfrm>
            <a:off x="10623404" y="10"/>
            <a:ext cx="13757550" cy="13715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2039684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33">
            <a:extLst>
              <a:ext uri="{FF2B5EF4-FFF2-40B4-BE49-F238E27FC236}">
                <a16:creationId xmlns:a16="http://schemas.microsoft.com/office/drawing/2014/main" id="{2596F992-698C-48C0-9D89-70DA4CE92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4000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795E70D6-7ABF-B3C3-D9F4-64F81FB48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968" y="7825050"/>
            <a:ext cx="19831382" cy="42354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br>
              <a:rPr lang="en-US" sz="7200" b="1" kern="1200" dirty="0">
                <a:solidFill>
                  <a:schemeClr val="tx1"/>
                </a:solidFill>
                <a:ea typeface="+mj-ea"/>
                <a:cs typeface="+mj-cs"/>
              </a:rPr>
            </a:br>
            <a:r>
              <a:rPr lang="en-US" sz="7200" b="1" kern="1200" dirty="0" err="1">
                <a:solidFill>
                  <a:schemeClr val="tx1"/>
                </a:solidFill>
                <a:ea typeface="+mj-ea"/>
                <a:cs typeface="+mj-cs"/>
              </a:rPr>
              <a:t>Principales</a:t>
            </a:r>
            <a:r>
              <a:rPr lang="en-US" sz="7200" b="1" kern="1200" dirty="0">
                <a:solidFill>
                  <a:schemeClr val="tx1"/>
                </a:solidFill>
                <a:ea typeface="+mj-ea"/>
                <a:cs typeface="+mj-cs"/>
              </a:rPr>
              <a:t> lo</a:t>
            </a:r>
            <a:r>
              <a:rPr lang="es-CR" sz="7200" b="1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g</a:t>
            </a:r>
            <a:r>
              <a:rPr lang="en-US" sz="7200" b="1" kern="1200" dirty="0" err="1">
                <a:solidFill>
                  <a:schemeClr val="tx1"/>
                </a:solidFill>
                <a:ea typeface="+mj-ea"/>
                <a:cs typeface="+mj-cs"/>
              </a:rPr>
              <a:t>ros</a:t>
            </a:r>
            <a:r>
              <a:rPr lang="en-US" sz="7200" b="1" kern="1200" dirty="0">
                <a:solidFill>
                  <a:schemeClr val="tx1"/>
                </a:solidFill>
                <a:ea typeface="+mj-ea"/>
                <a:cs typeface="+mj-cs"/>
              </a:rPr>
              <a:t> e </a:t>
            </a:r>
            <a:r>
              <a:rPr lang="en-US" sz="7200" b="1" kern="1200" dirty="0" err="1">
                <a:solidFill>
                  <a:schemeClr val="tx1"/>
                </a:solidFill>
                <a:ea typeface="+mj-ea"/>
                <a:cs typeface="+mj-cs"/>
              </a:rPr>
              <a:t>indicadores</a:t>
            </a:r>
            <a:r>
              <a:rPr lang="en-US" sz="7200" b="1" kern="1200" dirty="0">
                <a:solidFill>
                  <a:schemeClr val="tx1"/>
                </a:solidFill>
                <a:ea typeface="+mj-ea"/>
                <a:cs typeface="+mj-cs"/>
              </a:rPr>
              <a:t> de </a:t>
            </a:r>
            <a:r>
              <a:rPr lang="en-US" sz="7200" b="1" kern="1200" dirty="0" err="1">
                <a:solidFill>
                  <a:schemeClr val="tx1"/>
                </a:solidFill>
                <a:ea typeface="+mj-ea"/>
                <a:cs typeface="+mj-cs"/>
              </a:rPr>
              <a:t>éxito</a:t>
            </a:r>
            <a:r>
              <a:rPr lang="en-US" sz="7200" b="1" kern="1200" dirty="0">
                <a:solidFill>
                  <a:schemeClr val="tx1"/>
                </a:solidFill>
                <a:ea typeface="+mj-ea"/>
                <a:cs typeface="+mj-cs"/>
              </a:rPr>
              <a:t> 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59A7429-EC97-B4F5-30AA-AE46E625889A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0492830" y="8460188"/>
            <a:ext cx="12470536" cy="36003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8" name="Rectangle 35">
            <a:extLst>
              <a:ext uri="{FF2B5EF4-FFF2-40B4-BE49-F238E27FC236}">
                <a16:creationId xmlns:a16="http://schemas.microsoft.com/office/drawing/2014/main" id="{E7BFF8DC-0AE7-4AD2-9B28-2E5F26D62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12812232"/>
            <a:ext cx="24383996" cy="92354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37">
            <a:extLst>
              <a:ext uri="{FF2B5EF4-FFF2-40B4-BE49-F238E27FC236}">
                <a16:creationId xmlns:a16="http://schemas.microsoft.com/office/drawing/2014/main" id="{7E0162AD-C6E5-4BF8-A453-76ADB3687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0600" y="12812230"/>
            <a:ext cx="8153396" cy="928798"/>
          </a:xfrm>
          <a:prstGeom prst="rect">
            <a:avLst/>
          </a:prstGeom>
          <a:gradFill>
            <a:gsLst>
              <a:gs pos="19000">
                <a:srgbClr val="000000">
                  <a:alpha val="31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D8A1978F-AF14-AB79-D7B4-D8373E78D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752" y="857170"/>
            <a:ext cx="18532197" cy="793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99093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24377904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60367FF-4321-B9FE-F5A6-0D7C3E5F28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/>
        </p:blipFill>
        <p:spPr>
          <a:xfrm>
            <a:off x="2" y="10"/>
            <a:ext cx="19339284" cy="13715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50038" y="0"/>
            <a:ext cx="14133956" cy="13716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9D7466C-516E-FE92-9816-E522A4A2B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3220" y="730250"/>
            <a:ext cx="7644378" cy="37998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  <a:spcBef>
                <a:spcPct val="0"/>
              </a:spcBef>
            </a:pPr>
            <a:r>
              <a:rPr lang="en-US" sz="5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Periodistas</a:t>
            </a:r>
            <a:r>
              <a:rPr lang="en-US" sz="5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alcanzados</a:t>
            </a:r>
            <a:r>
              <a:rPr lang="en-US" sz="5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</a:t>
            </a:r>
            <a:r>
              <a:rPr lang="en-US" sz="5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actividades</a:t>
            </a:r>
            <a:r>
              <a:rPr lang="en-US" sz="5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presenciales</a:t>
            </a:r>
            <a:r>
              <a:rPr lang="en-US" sz="5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y </a:t>
            </a:r>
            <a:r>
              <a:rPr lang="en-US" sz="5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virtuales</a:t>
            </a:r>
            <a:br>
              <a:rPr lang="en-US" sz="50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5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1803D12-A72B-2428-5173-1D040658B97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5063220" y="4868402"/>
            <a:ext cx="7644378" cy="7485524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 algn="l" defTabSz="914400" rtl="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4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indent="-228600" algn="l" defTabSz="914400" rtl="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4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85750" indent="-228600" algn="l" defTabSz="914400" rtl="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4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indent="-228600" algn="l" defTabSz="914400" rtl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4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2954 </a:t>
            </a:r>
            <a:r>
              <a:rPr lang="en-US" sz="4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periodistas</a:t>
            </a:r>
            <a:r>
              <a:rPr lang="en-US" sz="4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4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comunicadores</a:t>
            </a:r>
            <a:r>
              <a:rPr lang="en-US" sz="4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4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4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4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25</a:t>
            </a:r>
            <a:r>
              <a:rPr lang="en-US" sz="4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países</a:t>
            </a:r>
            <a:r>
              <a:rPr lang="en-US" sz="4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América Latina y </a:t>
            </a:r>
            <a:r>
              <a:rPr lang="en-US" sz="4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en-US" sz="4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Caribe. </a:t>
            </a:r>
          </a:p>
          <a:p>
            <a:pPr marL="342900" lvl="0" indent="-228600" algn="l" defTabSz="914400" rtl="0">
              <a:lnSpc>
                <a:spcPct val="90000"/>
              </a:lnSpc>
              <a:spcAft>
                <a:spcPts val="800"/>
              </a:spcAft>
              <a:buSzPts val="1100"/>
              <a:buFont typeface="Arial" panose="020B0604020202020204" pitchFamily="34" charset="0"/>
              <a:buChar char="•"/>
            </a:pPr>
            <a:endParaRPr lang="en-US" sz="4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indent="-228600" algn="l" defTabSz="914400" rtl="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4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35004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77904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948E0DE1-B29A-5BA9-9507-C5C64F079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650738"/>
            <a:ext cx="8737204" cy="391368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  <a:spcBef>
                <a:spcPct val="0"/>
              </a:spcBef>
            </a:pPr>
            <a:r>
              <a:rPr lang="en-US" sz="92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Otros públicos alcanzados </a:t>
            </a:r>
          </a:p>
        </p:txBody>
      </p:sp>
      <p:sp>
        <p:nvSpPr>
          <p:cNvPr id="5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0160" y="5173988"/>
            <a:ext cx="6949440" cy="36576"/>
          </a:xfrm>
          <a:custGeom>
            <a:avLst/>
            <a:gdLst>
              <a:gd name="connsiteX0" fmla="*/ 0 w 6949440"/>
              <a:gd name="connsiteY0" fmla="*/ 0 h 36576"/>
              <a:gd name="connsiteX1" fmla="*/ 625450 w 6949440"/>
              <a:gd name="connsiteY1" fmla="*/ 0 h 36576"/>
              <a:gd name="connsiteX2" fmla="*/ 1181405 w 6949440"/>
              <a:gd name="connsiteY2" fmla="*/ 0 h 36576"/>
              <a:gd name="connsiteX3" fmla="*/ 1945843 w 6949440"/>
              <a:gd name="connsiteY3" fmla="*/ 0 h 36576"/>
              <a:gd name="connsiteX4" fmla="*/ 2710282 w 6949440"/>
              <a:gd name="connsiteY4" fmla="*/ 0 h 36576"/>
              <a:gd name="connsiteX5" fmla="*/ 3405226 w 6949440"/>
              <a:gd name="connsiteY5" fmla="*/ 0 h 36576"/>
              <a:gd name="connsiteX6" fmla="*/ 3891686 w 6949440"/>
              <a:gd name="connsiteY6" fmla="*/ 0 h 36576"/>
              <a:gd name="connsiteX7" fmla="*/ 4656125 w 6949440"/>
              <a:gd name="connsiteY7" fmla="*/ 0 h 36576"/>
              <a:gd name="connsiteX8" fmla="*/ 5142586 w 6949440"/>
              <a:gd name="connsiteY8" fmla="*/ 0 h 36576"/>
              <a:gd name="connsiteX9" fmla="*/ 5629046 w 6949440"/>
              <a:gd name="connsiteY9" fmla="*/ 0 h 36576"/>
              <a:gd name="connsiteX10" fmla="*/ 6949440 w 6949440"/>
              <a:gd name="connsiteY10" fmla="*/ 0 h 36576"/>
              <a:gd name="connsiteX11" fmla="*/ 6949440 w 6949440"/>
              <a:gd name="connsiteY11" fmla="*/ 36576 h 36576"/>
              <a:gd name="connsiteX12" fmla="*/ 6115507 w 6949440"/>
              <a:gd name="connsiteY12" fmla="*/ 36576 h 36576"/>
              <a:gd name="connsiteX13" fmla="*/ 5420563 w 6949440"/>
              <a:gd name="connsiteY13" fmla="*/ 36576 h 36576"/>
              <a:gd name="connsiteX14" fmla="*/ 4586630 w 6949440"/>
              <a:gd name="connsiteY14" fmla="*/ 36576 h 36576"/>
              <a:gd name="connsiteX15" fmla="*/ 4030675 w 6949440"/>
              <a:gd name="connsiteY15" fmla="*/ 36576 h 36576"/>
              <a:gd name="connsiteX16" fmla="*/ 3335731 w 6949440"/>
              <a:gd name="connsiteY16" fmla="*/ 36576 h 36576"/>
              <a:gd name="connsiteX17" fmla="*/ 2501798 w 6949440"/>
              <a:gd name="connsiteY17" fmla="*/ 36576 h 36576"/>
              <a:gd name="connsiteX18" fmla="*/ 1876349 w 6949440"/>
              <a:gd name="connsiteY18" fmla="*/ 36576 h 36576"/>
              <a:gd name="connsiteX19" fmla="*/ 1042416 w 6949440"/>
              <a:gd name="connsiteY19" fmla="*/ 36576 h 36576"/>
              <a:gd name="connsiteX20" fmla="*/ 0 w 6949440"/>
              <a:gd name="connsiteY20" fmla="*/ 36576 h 36576"/>
              <a:gd name="connsiteX21" fmla="*/ 0 w 6949440"/>
              <a:gd name="connsiteY21" fmla="*/ 0 h 36576"/>
              <a:gd name="connsiteX0" fmla="*/ 0 w 6949440"/>
              <a:gd name="connsiteY0" fmla="*/ 0 h 36576"/>
              <a:gd name="connsiteX1" fmla="*/ 555955 w 6949440"/>
              <a:gd name="connsiteY1" fmla="*/ 0 h 36576"/>
              <a:gd name="connsiteX2" fmla="*/ 1389888 w 6949440"/>
              <a:gd name="connsiteY2" fmla="*/ 0 h 36576"/>
              <a:gd name="connsiteX3" fmla="*/ 1876349 w 6949440"/>
              <a:gd name="connsiteY3" fmla="*/ 0 h 36576"/>
              <a:gd name="connsiteX4" fmla="*/ 2362810 w 6949440"/>
              <a:gd name="connsiteY4" fmla="*/ 0 h 36576"/>
              <a:gd name="connsiteX5" fmla="*/ 3057754 w 6949440"/>
              <a:gd name="connsiteY5" fmla="*/ 0 h 36576"/>
              <a:gd name="connsiteX6" fmla="*/ 3683203 w 6949440"/>
              <a:gd name="connsiteY6" fmla="*/ 0 h 36576"/>
              <a:gd name="connsiteX7" fmla="*/ 4447642 w 6949440"/>
              <a:gd name="connsiteY7" fmla="*/ 0 h 36576"/>
              <a:gd name="connsiteX8" fmla="*/ 5003597 w 6949440"/>
              <a:gd name="connsiteY8" fmla="*/ 0 h 36576"/>
              <a:gd name="connsiteX9" fmla="*/ 5837530 w 6949440"/>
              <a:gd name="connsiteY9" fmla="*/ 0 h 36576"/>
              <a:gd name="connsiteX10" fmla="*/ 6949440 w 6949440"/>
              <a:gd name="connsiteY10" fmla="*/ 0 h 36576"/>
              <a:gd name="connsiteX11" fmla="*/ 6949440 w 6949440"/>
              <a:gd name="connsiteY11" fmla="*/ 36576 h 36576"/>
              <a:gd name="connsiteX12" fmla="*/ 6393485 w 6949440"/>
              <a:gd name="connsiteY12" fmla="*/ 36576 h 36576"/>
              <a:gd name="connsiteX13" fmla="*/ 5837530 w 6949440"/>
              <a:gd name="connsiteY13" fmla="*/ 36576 h 36576"/>
              <a:gd name="connsiteX14" fmla="*/ 5212080 w 6949440"/>
              <a:gd name="connsiteY14" fmla="*/ 36576 h 36576"/>
              <a:gd name="connsiteX15" fmla="*/ 4725619 w 6949440"/>
              <a:gd name="connsiteY15" fmla="*/ 36576 h 36576"/>
              <a:gd name="connsiteX16" fmla="*/ 4100170 w 6949440"/>
              <a:gd name="connsiteY16" fmla="*/ 36576 h 36576"/>
              <a:gd name="connsiteX17" fmla="*/ 3544214 w 6949440"/>
              <a:gd name="connsiteY17" fmla="*/ 36576 h 36576"/>
              <a:gd name="connsiteX18" fmla="*/ 3118909 w 6949440"/>
              <a:gd name="connsiteY18" fmla="*/ 36576 h 36576"/>
              <a:gd name="connsiteX19" fmla="*/ 2710282 w 6949440"/>
              <a:gd name="connsiteY19" fmla="*/ 36576 h 36576"/>
              <a:gd name="connsiteX20" fmla="*/ 1945843 w 6949440"/>
              <a:gd name="connsiteY20" fmla="*/ 36576 h 36576"/>
              <a:gd name="connsiteX21" fmla="*/ 1459382 w 6949440"/>
              <a:gd name="connsiteY21" fmla="*/ 36576 h 36576"/>
              <a:gd name="connsiteX22" fmla="*/ 764438 w 6949440"/>
              <a:gd name="connsiteY22" fmla="*/ 36576 h 36576"/>
              <a:gd name="connsiteX23" fmla="*/ 0 w 6949440"/>
              <a:gd name="connsiteY23" fmla="*/ 36576 h 36576"/>
              <a:gd name="connsiteX24" fmla="*/ 0 w 6949440"/>
              <a:gd name="connsiteY24" fmla="*/ 0 h 3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949440" h="36576" fill="none" extrusionOk="0">
                <a:moveTo>
                  <a:pt x="0" y="0"/>
                </a:moveTo>
                <a:cubicBezTo>
                  <a:pt x="263217" y="657"/>
                  <a:pt x="408958" y="5049"/>
                  <a:pt x="625450" y="0"/>
                </a:cubicBezTo>
                <a:cubicBezTo>
                  <a:pt x="838044" y="21361"/>
                  <a:pt x="1034130" y="-23215"/>
                  <a:pt x="1181405" y="0"/>
                </a:cubicBezTo>
                <a:cubicBezTo>
                  <a:pt x="1324497" y="25131"/>
                  <a:pt x="1731014" y="-33321"/>
                  <a:pt x="1945843" y="0"/>
                </a:cubicBezTo>
                <a:cubicBezTo>
                  <a:pt x="2203595" y="-20515"/>
                  <a:pt x="2449486" y="21501"/>
                  <a:pt x="2710282" y="0"/>
                </a:cubicBezTo>
                <a:cubicBezTo>
                  <a:pt x="2978868" y="-9755"/>
                  <a:pt x="3054793" y="31267"/>
                  <a:pt x="3405226" y="0"/>
                </a:cubicBezTo>
                <a:cubicBezTo>
                  <a:pt x="3743321" y="-34969"/>
                  <a:pt x="3710924" y="-11109"/>
                  <a:pt x="3891686" y="0"/>
                </a:cubicBezTo>
                <a:cubicBezTo>
                  <a:pt x="4106133" y="38118"/>
                  <a:pt x="4300644" y="-66329"/>
                  <a:pt x="4656125" y="0"/>
                </a:cubicBezTo>
                <a:cubicBezTo>
                  <a:pt x="5022626" y="22528"/>
                  <a:pt x="4976660" y="-12056"/>
                  <a:pt x="5142586" y="0"/>
                </a:cubicBezTo>
                <a:cubicBezTo>
                  <a:pt x="5311064" y="2761"/>
                  <a:pt x="5416767" y="-3129"/>
                  <a:pt x="5629046" y="0"/>
                </a:cubicBezTo>
                <a:cubicBezTo>
                  <a:pt x="5847926" y="15254"/>
                  <a:pt x="6475301" y="37453"/>
                  <a:pt x="6949440" y="0"/>
                </a:cubicBezTo>
                <a:cubicBezTo>
                  <a:pt x="6950191" y="13078"/>
                  <a:pt x="6947747" y="18813"/>
                  <a:pt x="6949440" y="36576"/>
                </a:cubicBezTo>
                <a:cubicBezTo>
                  <a:pt x="6616596" y="-34132"/>
                  <a:pt x="6379592" y="25253"/>
                  <a:pt x="6115507" y="36576"/>
                </a:cubicBezTo>
                <a:cubicBezTo>
                  <a:pt x="5873631" y="610"/>
                  <a:pt x="5611919" y="55386"/>
                  <a:pt x="5420563" y="36576"/>
                </a:cubicBezTo>
                <a:cubicBezTo>
                  <a:pt x="5184959" y="-13429"/>
                  <a:pt x="4951745" y="64636"/>
                  <a:pt x="4586630" y="36576"/>
                </a:cubicBezTo>
                <a:cubicBezTo>
                  <a:pt x="4201290" y="12584"/>
                  <a:pt x="4228237" y="43753"/>
                  <a:pt x="4030675" y="36576"/>
                </a:cubicBezTo>
                <a:cubicBezTo>
                  <a:pt x="3826797" y="50047"/>
                  <a:pt x="3590515" y="7178"/>
                  <a:pt x="3335731" y="36576"/>
                </a:cubicBezTo>
                <a:cubicBezTo>
                  <a:pt x="3013838" y="55530"/>
                  <a:pt x="2792126" y="19194"/>
                  <a:pt x="2501798" y="36576"/>
                </a:cubicBezTo>
                <a:cubicBezTo>
                  <a:pt x="2206026" y="64640"/>
                  <a:pt x="2063465" y="7179"/>
                  <a:pt x="1876349" y="36576"/>
                </a:cubicBezTo>
                <a:cubicBezTo>
                  <a:pt x="1660403" y="113781"/>
                  <a:pt x="1250686" y="24949"/>
                  <a:pt x="1042416" y="36576"/>
                </a:cubicBezTo>
                <a:cubicBezTo>
                  <a:pt x="899396" y="57549"/>
                  <a:pt x="399612" y="68580"/>
                  <a:pt x="0" y="36576"/>
                </a:cubicBezTo>
                <a:cubicBezTo>
                  <a:pt x="-74" y="25243"/>
                  <a:pt x="-1329" y="14357"/>
                  <a:pt x="0" y="0"/>
                </a:cubicBezTo>
                <a:close/>
              </a:path>
              <a:path w="6949440" h="36576" stroke="0" extrusionOk="0">
                <a:moveTo>
                  <a:pt x="0" y="0"/>
                </a:moveTo>
                <a:cubicBezTo>
                  <a:pt x="255703" y="-10275"/>
                  <a:pt x="383871" y="18118"/>
                  <a:pt x="555955" y="0"/>
                </a:cubicBezTo>
                <a:cubicBezTo>
                  <a:pt x="679891" y="-29795"/>
                  <a:pt x="974962" y="77283"/>
                  <a:pt x="1389888" y="0"/>
                </a:cubicBezTo>
                <a:cubicBezTo>
                  <a:pt x="1823001" y="-31139"/>
                  <a:pt x="1677059" y="-6593"/>
                  <a:pt x="1876349" y="0"/>
                </a:cubicBezTo>
                <a:cubicBezTo>
                  <a:pt x="2060501" y="-5967"/>
                  <a:pt x="2218571" y="-13867"/>
                  <a:pt x="2362810" y="0"/>
                </a:cubicBezTo>
                <a:cubicBezTo>
                  <a:pt x="2520199" y="-13216"/>
                  <a:pt x="2730433" y="4864"/>
                  <a:pt x="3057754" y="0"/>
                </a:cubicBezTo>
                <a:cubicBezTo>
                  <a:pt x="3290247" y="-46063"/>
                  <a:pt x="3464358" y="19442"/>
                  <a:pt x="3683203" y="0"/>
                </a:cubicBezTo>
                <a:cubicBezTo>
                  <a:pt x="3865156" y="-15647"/>
                  <a:pt x="4085827" y="-9804"/>
                  <a:pt x="4447642" y="0"/>
                </a:cubicBezTo>
                <a:cubicBezTo>
                  <a:pt x="4802805" y="-5430"/>
                  <a:pt x="4791123" y="-27965"/>
                  <a:pt x="5003597" y="0"/>
                </a:cubicBezTo>
                <a:cubicBezTo>
                  <a:pt x="5186800" y="44698"/>
                  <a:pt x="5648787" y="66762"/>
                  <a:pt x="5837530" y="0"/>
                </a:cubicBezTo>
                <a:cubicBezTo>
                  <a:pt x="6027400" y="-10489"/>
                  <a:pt x="6673987" y="70474"/>
                  <a:pt x="6949440" y="0"/>
                </a:cubicBezTo>
                <a:cubicBezTo>
                  <a:pt x="6949796" y="14764"/>
                  <a:pt x="6949687" y="28138"/>
                  <a:pt x="6949440" y="36576"/>
                </a:cubicBezTo>
                <a:cubicBezTo>
                  <a:pt x="6790436" y="33162"/>
                  <a:pt x="6576081" y="21850"/>
                  <a:pt x="6393485" y="36576"/>
                </a:cubicBezTo>
                <a:cubicBezTo>
                  <a:pt x="6178042" y="22722"/>
                  <a:pt x="5993579" y="15738"/>
                  <a:pt x="5837530" y="36576"/>
                </a:cubicBezTo>
                <a:cubicBezTo>
                  <a:pt x="5647901" y="79922"/>
                  <a:pt x="5511371" y="1232"/>
                  <a:pt x="5212080" y="36576"/>
                </a:cubicBezTo>
                <a:cubicBezTo>
                  <a:pt x="4896559" y="31966"/>
                  <a:pt x="4834743" y="40271"/>
                  <a:pt x="4725619" y="36576"/>
                </a:cubicBezTo>
                <a:cubicBezTo>
                  <a:pt x="4615041" y="64195"/>
                  <a:pt x="4329639" y="77700"/>
                  <a:pt x="4100170" y="36576"/>
                </a:cubicBezTo>
                <a:cubicBezTo>
                  <a:pt x="3832398" y="59202"/>
                  <a:pt x="3746344" y="52615"/>
                  <a:pt x="3544214" y="36576"/>
                </a:cubicBezTo>
                <a:cubicBezTo>
                  <a:pt x="3438805" y="17864"/>
                  <a:pt x="3326722" y="39587"/>
                  <a:pt x="3118909" y="36576"/>
                </a:cubicBezTo>
                <a:cubicBezTo>
                  <a:pt x="2911096" y="33565"/>
                  <a:pt x="2914376" y="20314"/>
                  <a:pt x="2710282" y="36576"/>
                </a:cubicBezTo>
                <a:cubicBezTo>
                  <a:pt x="2476210" y="44201"/>
                  <a:pt x="2240789" y="22018"/>
                  <a:pt x="1945843" y="36576"/>
                </a:cubicBezTo>
                <a:cubicBezTo>
                  <a:pt x="1659184" y="60412"/>
                  <a:pt x="1575758" y="19391"/>
                  <a:pt x="1459382" y="36576"/>
                </a:cubicBezTo>
                <a:cubicBezTo>
                  <a:pt x="1359478" y="81171"/>
                  <a:pt x="1042898" y="23934"/>
                  <a:pt x="764438" y="36576"/>
                </a:cubicBezTo>
                <a:cubicBezTo>
                  <a:pt x="502875" y="29967"/>
                  <a:pt x="354872" y="20575"/>
                  <a:pt x="0" y="36576"/>
                </a:cubicBezTo>
                <a:cubicBezTo>
                  <a:pt x="-165" y="18958"/>
                  <a:pt x="291" y="8024"/>
                  <a:pt x="0" y="0"/>
                </a:cubicBezTo>
                <a:close/>
              </a:path>
              <a:path w="6949440" h="36576" fill="none" stroke="0" extrusionOk="0">
                <a:moveTo>
                  <a:pt x="0" y="0"/>
                </a:moveTo>
                <a:cubicBezTo>
                  <a:pt x="273023" y="-12269"/>
                  <a:pt x="399748" y="18206"/>
                  <a:pt x="625450" y="0"/>
                </a:cubicBezTo>
                <a:cubicBezTo>
                  <a:pt x="865603" y="-14715"/>
                  <a:pt x="982612" y="-27354"/>
                  <a:pt x="1181405" y="0"/>
                </a:cubicBezTo>
                <a:cubicBezTo>
                  <a:pt x="1361399" y="13290"/>
                  <a:pt x="1676229" y="11428"/>
                  <a:pt x="1945843" y="0"/>
                </a:cubicBezTo>
                <a:cubicBezTo>
                  <a:pt x="2211056" y="54755"/>
                  <a:pt x="2435139" y="25600"/>
                  <a:pt x="2710282" y="0"/>
                </a:cubicBezTo>
                <a:cubicBezTo>
                  <a:pt x="2968013" y="-22184"/>
                  <a:pt x="3061592" y="41863"/>
                  <a:pt x="3405226" y="0"/>
                </a:cubicBezTo>
                <a:cubicBezTo>
                  <a:pt x="3748743" y="-31668"/>
                  <a:pt x="3701240" y="-13580"/>
                  <a:pt x="3891686" y="0"/>
                </a:cubicBezTo>
                <a:cubicBezTo>
                  <a:pt x="4042550" y="41624"/>
                  <a:pt x="4257556" y="-2915"/>
                  <a:pt x="4656125" y="0"/>
                </a:cubicBezTo>
                <a:cubicBezTo>
                  <a:pt x="5026709" y="23282"/>
                  <a:pt x="4979025" y="-6424"/>
                  <a:pt x="5142586" y="0"/>
                </a:cubicBezTo>
                <a:cubicBezTo>
                  <a:pt x="5328171" y="-4479"/>
                  <a:pt x="5398788" y="-3390"/>
                  <a:pt x="5629046" y="0"/>
                </a:cubicBezTo>
                <a:cubicBezTo>
                  <a:pt x="5863761" y="28903"/>
                  <a:pt x="6441902" y="81190"/>
                  <a:pt x="6949440" y="0"/>
                </a:cubicBezTo>
                <a:cubicBezTo>
                  <a:pt x="6950801" y="13802"/>
                  <a:pt x="6947319" y="18889"/>
                  <a:pt x="6949440" y="36576"/>
                </a:cubicBezTo>
                <a:cubicBezTo>
                  <a:pt x="6607179" y="-34571"/>
                  <a:pt x="6361296" y="16168"/>
                  <a:pt x="6115507" y="36576"/>
                </a:cubicBezTo>
                <a:cubicBezTo>
                  <a:pt x="5889968" y="87879"/>
                  <a:pt x="5617482" y="23573"/>
                  <a:pt x="5420563" y="36576"/>
                </a:cubicBezTo>
                <a:cubicBezTo>
                  <a:pt x="5179566" y="-3061"/>
                  <a:pt x="4974352" y="40409"/>
                  <a:pt x="4586630" y="36576"/>
                </a:cubicBezTo>
                <a:cubicBezTo>
                  <a:pt x="4193619" y="13368"/>
                  <a:pt x="4239819" y="40175"/>
                  <a:pt x="4030675" y="36576"/>
                </a:cubicBezTo>
                <a:cubicBezTo>
                  <a:pt x="3839246" y="60236"/>
                  <a:pt x="3625230" y="22239"/>
                  <a:pt x="3335731" y="36576"/>
                </a:cubicBezTo>
                <a:cubicBezTo>
                  <a:pt x="3063684" y="66058"/>
                  <a:pt x="2823693" y="2670"/>
                  <a:pt x="2501798" y="36576"/>
                </a:cubicBezTo>
                <a:cubicBezTo>
                  <a:pt x="2210629" y="15621"/>
                  <a:pt x="2056053" y="752"/>
                  <a:pt x="1876349" y="36576"/>
                </a:cubicBezTo>
                <a:cubicBezTo>
                  <a:pt x="1656054" y="52780"/>
                  <a:pt x="1244005" y="49328"/>
                  <a:pt x="1042416" y="36576"/>
                </a:cubicBezTo>
                <a:cubicBezTo>
                  <a:pt x="828323" y="51216"/>
                  <a:pt x="414938" y="33589"/>
                  <a:pt x="0" y="36576"/>
                </a:cubicBezTo>
                <a:cubicBezTo>
                  <a:pt x="968" y="25122"/>
                  <a:pt x="-1630" y="119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6949440"/>
                      <a:gd name="connsiteY0" fmla="*/ 0 h 36576"/>
                      <a:gd name="connsiteX1" fmla="*/ 625450 w 6949440"/>
                      <a:gd name="connsiteY1" fmla="*/ 0 h 36576"/>
                      <a:gd name="connsiteX2" fmla="*/ 1181405 w 6949440"/>
                      <a:gd name="connsiteY2" fmla="*/ 0 h 36576"/>
                      <a:gd name="connsiteX3" fmla="*/ 1945843 w 6949440"/>
                      <a:gd name="connsiteY3" fmla="*/ 0 h 36576"/>
                      <a:gd name="connsiteX4" fmla="*/ 2710282 w 6949440"/>
                      <a:gd name="connsiteY4" fmla="*/ 0 h 36576"/>
                      <a:gd name="connsiteX5" fmla="*/ 3405226 w 6949440"/>
                      <a:gd name="connsiteY5" fmla="*/ 0 h 36576"/>
                      <a:gd name="connsiteX6" fmla="*/ 3891686 w 6949440"/>
                      <a:gd name="connsiteY6" fmla="*/ 0 h 36576"/>
                      <a:gd name="connsiteX7" fmla="*/ 4656125 w 6949440"/>
                      <a:gd name="connsiteY7" fmla="*/ 0 h 36576"/>
                      <a:gd name="connsiteX8" fmla="*/ 5142586 w 6949440"/>
                      <a:gd name="connsiteY8" fmla="*/ 0 h 36576"/>
                      <a:gd name="connsiteX9" fmla="*/ 5629046 w 6949440"/>
                      <a:gd name="connsiteY9" fmla="*/ 0 h 36576"/>
                      <a:gd name="connsiteX10" fmla="*/ 6949440 w 6949440"/>
                      <a:gd name="connsiteY10" fmla="*/ 0 h 36576"/>
                      <a:gd name="connsiteX11" fmla="*/ 6949440 w 6949440"/>
                      <a:gd name="connsiteY11" fmla="*/ 36576 h 36576"/>
                      <a:gd name="connsiteX12" fmla="*/ 6115507 w 6949440"/>
                      <a:gd name="connsiteY12" fmla="*/ 36576 h 36576"/>
                      <a:gd name="connsiteX13" fmla="*/ 5420563 w 6949440"/>
                      <a:gd name="connsiteY13" fmla="*/ 36576 h 36576"/>
                      <a:gd name="connsiteX14" fmla="*/ 4586630 w 6949440"/>
                      <a:gd name="connsiteY14" fmla="*/ 36576 h 36576"/>
                      <a:gd name="connsiteX15" fmla="*/ 4030675 w 6949440"/>
                      <a:gd name="connsiteY15" fmla="*/ 36576 h 36576"/>
                      <a:gd name="connsiteX16" fmla="*/ 3335731 w 6949440"/>
                      <a:gd name="connsiteY16" fmla="*/ 36576 h 36576"/>
                      <a:gd name="connsiteX17" fmla="*/ 2501798 w 6949440"/>
                      <a:gd name="connsiteY17" fmla="*/ 36576 h 36576"/>
                      <a:gd name="connsiteX18" fmla="*/ 1876349 w 6949440"/>
                      <a:gd name="connsiteY18" fmla="*/ 36576 h 36576"/>
                      <a:gd name="connsiteX19" fmla="*/ 1042416 w 6949440"/>
                      <a:gd name="connsiteY19" fmla="*/ 36576 h 36576"/>
                      <a:gd name="connsiteX20" fmla="*/ 0 w 6949440"/>
                      <a:gd name="connsiteY20" fmla="*/ 36576 h 36576"/>
                      <a:gd name="connsiteX21" fmla="*/ 0 w 6949440"/>
                      <a:gd name="connsiteY21" fmla="*/ 0 h 36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6949440" h="36576" fill="none" extrusionOk="0">
                        <a:moveTo>
                          <a:pt x="0" y="0"/>
                        </a:moveTo>
                        <a:cubicBezTo>
                          <a:pt x="258497" y="9297"/>
                          <a:pt x="407807" y="-18405"/>
                          <a:pt x="625450" y="0"/>
                        </a:cubicBezTo>
                        <a:cubicBezTo>
                          <a:pt x="843093" y="18405"/>
                          <a:pt x="999015" y="-26184"/>
                          <a:pt x="1181405" y="0"/>
                        </a:cubicBezTo>
                        <a:cubicBezTo>
                          <a:pt x="1363796" y="26184"/>
                          <a:pt x="1683622" y="-2693"/>
                          <a:pt x="1945843" y="0"/>
                        </a:cubicBezTo>
                        <a:cubicBezTo>
                          <a:pt x="2208064" y="2693"/>
                          <a:pt x="2441799" y="25043"/>
                          <a:pt x="2710282" y="0"/>
                        </a:cubicBezTo>
                        <a:cubicBezTo>
                          <a:pt x="2978765" y="-25043"/>
                          <a:pt x="3067236" y="31163"/>
                          <a:pt x="3405226" y="0"/>
                        </a:cubicBezTo>
                        <a:cubicBezTo>
                          <a:pt x="3743216" y="-31163"/>
                          <a:pt x="3709212" y="-10243"/>
                          <a:pt x="3891686" y="0"/>
                        </a:cubicBezTo>
                        <a:cubicBezTo>
                          <a:pt x="4074160" y="10243"/>
                          <a:pt x="4289131" y="-21245"/>
                          <a:pt x="4656125" y="0"/>
                        </a:cubicBezTo>
                        <a:cubicBezTo>
                          <a:pt x="5023119" y="21245"/>
                          <a:pt x="4974341" y="-6180"/>
                          <a:pt x="5142586" y="0"/>
                        </a:cubicBezTo>
                        <a:cubicBezTo>
                          <a:pt x="5310831" y="6180"/>
                          <a:pt x="5410735" y="-3376"/>
                          <a:pt x="5629046" y="0"/>
                        </a:cubicBezTo>
                        <a:cubicBezTo>
                          <a:pt x="5847357" y="3376"/>
                          <a:pt x="6462655" y="40363"/>
                          <a:pt x="6949440" y="0"/>
                        </a:cubicBezTo>
                        <a:cubicBezTo>
                          <a:pt x="6950776" y="14036"/>
                          <a:pt x="6948002" y="18623"/>
                          <a:pt x="6949440" y="36576"/>
                        </a:cubicBezTo>
                        <a:cubicBezTo>
                          <a:pt x="6623462" y="17455"/>
                          <a:pt x="6369711" y="22107"/>
                          <a:pt x="6115507" y="36576"/>
                        </a:cubicBezTo>
                        <a:cubicBezTo>
                          <a:pt x="5861303" y="51045"/>
                          <a:pt x="5644171" y="52892"/>
                          <a:pt x="5420563" y="36576"/>
                        </a:cubicBezTo>
                        <a:cubicBezTo>
                          <a:pt x="5196955" y="20260"/>
                          <a:pt x="4970928" y="63872"/>
                          <a:pt x="4586630" y="36576"/>
                        </a:cubicBezTo>
                        <a:cubicBezTo>
                          <a:pt x="4202332" y="9280"/>
                          <a:pt x="4230352" y="42653"/>
                          <a:pt x="4030675" y="36576"/>
                        </a:cubicBezTo>
                        <a:cubicBezTo>
                          <a:pt x="3830999" y="30499"/>
                          <a:pt x="3610423" y="31125"/>
                          <a:pt x="3335731" y="36576"/>
                        </a:cubicBezTo>
                        <a:cubicBezTo>
                          <a:pt x="3061039" y="42027"/>
                          <a:pt x="2792562" y="38173"/>
                          <a:pt x="2501798" y="36576"/>
                        </a:cubicBezTo>
                        <a:cubicBezTo>
                          <a:pt x="2211034" y="34979"/>
                          <a:pt x="2068435" y="6707"/>
                          <a:pt x="1876349" y="36576"/>
                        </a:cubicBezTo>
                        <a:cubicBezTo>
                          <a:pt x="1684263" y="66445"/>
                          <a:pt x="1257330" y="29560"/>
                          <a:pt x="1042416" y="36576"/>
                        </a:cubicBezTo>
                        <a:cubicBezTo>
                          <a:pt x="827502" y="43592"/>
                          <a:pt x="333456" y="17904"/>
                          <a:pt x="0" y="36576"/>
                        </a:cubicBezTo>
                        <a:cubicBezTo>
                          <a:pt x="-44" y="24172"/>
                          <a:pt x="86" y="11981"/>
                          <a:pt x="0" y="0"/>
                        </a:cubicBezTo>
                        <a:close/>
                      </a:path>
                      <a:path w="6949440" h="36576" stroke="0" extrusionOk="0">
                        <a:moveTo>
                          <a:pt x="0" y="0"/>
                        </a:moveTo>
                        <a:cubicBezTo>
                          <a:pt x="271875" y="-23518"/>
                          <a:pt x="381428" y="6804"/>
                          <a:pt x="555955" y="0"/>
                        </a:cubicBezTo>
                        <a:cubicBezTo>
                          <a:pt x="730483" y="-6804"/>
                          <a:pt x="978239" y="33438"/>
                          <a:pt x="1389888" y="0"/>
                        </a:cubicBezTo>
                        <a:cubicBezTo>
                          <a:pt x="1801537" y="-33438"/>
                          <a:pt x="1682936" y="6451"/>
                          <a:pt x="1876349" y="0"/>
                        </a:cubicBezTo>
                        <a:cubicBezTo>
                          <a:pt x="2069762" y="-6451"/>
                          <a:pt x="2227570" y="5351"/>
                          <a:pt x="2362810" y="0"/>
                        </a:cubicBezTo>
                        <a:cubicBezTo>
                          <a:pt x="2498050" y="-5351"/>
                          <a:pt x="2790947" y="32618"/>
                          <a:pt x="3057754" y="0"/>
                        </a:cubicBezTo>
                        <a:cubicBezTo>
                          <a:pt x="3324561" y="-32618"/>
                          <a:pt x="3460403" y="24807"/>
                          <a:pt x="3683203" y="0"/>
                        </a:cubicBezTo>
                        <a:cubicBezTo>
                          <a:pt x="3906003" y="-24807"/>
                          <a:pt x="4090944" y="3705"/>
                          <a:pt x="4447642" y="0"/>
                        </a:cubicBezTo>
                        <a:cubicBezTo>
                          <a:pt x="4804340" y="-3705"/>
                          <a:pt x="4787235" y="-26993"/>
                          <a:pt x="5003597" y="0"/>
                        </a:cubicBezTo>
                        <a:cubicBezTo>
                          <a:pt x="5219959" y="26993"/>
                          <a:pt x="5645855" y="23373"/>
                          <a:pt x="5837530" y="0"/>
                        </a:cubicBezTo>
                        <a:cubicBezTo>
                          <a:pt x="6029205" y="-23373"/>
                          <a:pt x="6619805" y="47868"/>
                          <a:pt x="6949440" y="0"/>
                        </a:cubicBezTo>
                        <a:cubicBezTo>
                          <a:pt x="6949742" y="16774"/>
                          <a:pt x="6948869" y="27779"/>
                          <a:pt x="6949440" y="36576"/>
                        </a:cubicBezTo>
                        <a:cubicBezTo>
                          <a:pt x="6803300" y="52771"/>
                          <a:pt x="6582007" y="36693"/>
                          <a:pt x="6393485" y="36576"/>
                        </a:cubicBezTo>
                        <a:cubicBezTo>
                          <a:pt x="6204963" y="36459"/>
                          <a:pt x="6002492" y="17516"/>
                          <a:pt x="5837530" y="36576"/>
                        </a:cubicBezTo>
                        <a:cubicBezTo>
                          <a:pt x="5672568" y="55636"/>
                          <a:pt x="5520546" y="27893"/>
                          <a:pt x="5212080" y="36576"/>
                        </a:cubicBezTo>
                        <a:cubicBezTo>
                          <a:pt x="4903614" y="45260"/>
                          <a:pt x="4838281" y="36158"/>
                          <a:pt x="4725619" y="36576"/>
                        </a:cubicBezTo>
                        <a:cubicBezTo>
                          <a:pt x="4612957" y="36994"/>
                          <a:pt x="4351697" y="27448"/>
                          <a:pt x="4100170" y="36576"/>
                        </a:cubicBezTo>
                        <a:cubicBezTo>
                          <a:pt x="3848643" y="45704"/>
                          <a:pt x="3746852" y="38176"/>
                          <a:pt x="3544214" y="36576"/>
                        </a:cubicBezTo>
                        <a:cubicBezTo>
                          <a:pt x="3341576" y="34976"/>
                          <a:pt x="2981167" y="39701"/>
                          <a:pt x="2710282" y="36576"/>
                        </a:cubicBezTo>
                        <a:cubicBezTo>
                          <a:pt x="2439397" y="33451"/>
                          <a:pt x="2228375" y="14959"/>
                          <a:pt x="1945843" y="36576"/>
                        </a:cubicBezTo>
                        <a:cubicBezTo>
                          <a:pt x="1663311" y="58193"/>
                          <a:pt x="1580554" y="16658"/>
                          <a:pt x="1459382" y="36576"/>
                        </a:cubicBezTo>
                        <a:cubicBezTo>
                          <a:pt x="1338210" y="56494"/>
                          <a:pt x="1010083" y="48133"/>
                          <a:pt x="764438" y="36576"/>
                        </a:cubicBezTo>
                        <a:cubicBezTo>
                          <a:pt x="518793" y="25019"/>
                          <a:pt x="340449" y="41120"/>
                          <a:pt x="0" y="36576"/>
                        </a:cubicBezTo>
                        <a:cubicBezTo>
                          <a:pt x="566" y="19755"/>
                          <a:pt x="-1" y="873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2953722-403B-91A4-4FB3-25B93A337047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280160" y="5745798"/>
            <a:ext cx="8487178" cy="6641336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57200"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57200"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57200"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57200"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3020</a:t>
            </a:r>
            <a:r>
              <a:rPr lang="en-US" sz="4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personas </a:t>
            </a:r>
            <a:r>
              <a:rPr lang="en-US" sz="4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</a:t>
            </a:r>
            <a:r>
              <a:rPr lang="en-US" sz="4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4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toda</a:t>
            </a:r>
            <a:r>
              <a:rPr lang="en-US" sz="4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LAC. </a:t>
            </a:r>
          </a:p>
        </p:txBody>
      </p:sp>
      <p:pic>
        <p:nvPicPr>
          <p:cNvPr id="8" name="Imagen 7" descr="Pantalla de computadora con un grupo de personas&#10;&#10;Descripción generada automáticamente">
            <a:extLst>
              <a:ext uri="{FF2B5EF4-FFF2-40B4-BE49-F238E27FC236}">
                <a16:creationId xmlns:a16="http://schemas.microsoft.com/office/drawing/2014/main" id="{7086B963-26B8-EB09-2628-22AFA3F193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5" r="1" b="22544"/>
          <a:stretch/>
        </p:blipFill>
        <p:spPr>
          <a:xfrm>
            <a:off x="10623404" y="10"/>
            <a:ext cx="13757550" cy="13715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0198218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74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24384000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6" name="Arc 76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17262696" y="980986"/>
            <a:ext cx="5975798" cy="5975798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A6144DDE-00D3-82B8-C8A3-9149263D5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9924" y="958986"/>
            <a:ext cx="10917676" cy="182231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 defTabSz="914400">
              <a:lnSpc>
                <a:spcPct val="90000"/>
              </a:lnSpc>
              <a:spcBef>
                <a:spcPct val="0"/>
              </a:spcBef>
            </a:pPr>
            <a:r>
              <a:rPr lang="en-US" sz="4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Al</a:t>
            </a:r>
            <a:r>
              <a:rPr lang="en-US" sz="4400" b="1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g</a:t>
            </a:r>
            <a:r>
              <a:rPr lang="en-US" sz="4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unas</a:t>
            </a:r>
            <a: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 las </a:t>
            </a:r>
            <a:r>
              <a:rPr lang="en-US" sz="4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actividades</a:t>
            </a:r>
            <a: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realizadas</a:t>
            </a:r>
            <a: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</a:t>
            </a:r>
            <a: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la </a:t>
            </a:r>
            <a:r>
              <a:rPr lang="en-US" sz="4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fase</a:t>
            </a:r>
            <a: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4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consolidación</a:t>
            </a:r>
            <a: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son:</a:t>
            </a:r>
            <a:b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87" name="Freeform: Shape 78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10972800"/>
            <a:ext cx="5345726" cy="27432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Imagen 5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02494D72-79B1-64D4-7FD0-7EDAA06DA6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2" r="19363"/>
          <a:stretch/>
        </p:blipFill>
        <p:spPr>
          <a:xfrm>
            <a:off x="1406364" y="2168822"/>
            <a:ext cx="9554762" cy="9038867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759EAFD-D79C-6C35-5D3E-D1722534FA12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1789924" y="2168822"/>
            <a:ext cx="10917676" cy="10185104"/>
          </a:xfrm>
        </p:spPr>
        <p:txBody>
          <a:bodyPr vert="horz" lIns="91440" tIns="45720" rIns="91440" bIns="45720" rtlCol="0">
            <a:noAutofit/>
          </a:bodyPr>
          <a:lstStyle/>
          <a:p>
            <a:pPr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Curso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latinoamericano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cambio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climático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3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periodistas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3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profesionales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3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comunicación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2021.</a:t>
            </a:r>
            <a:endParaRPr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l" defTabSz="914400" rtl="0">
              <a:lnSpc>
                <a:spcPct val="90000"/>
              </a:lnSpc>
              <a:spcAft>
                <a:spcPts val="600"/>
              </a:spcAft>
            </a:pPr>
            <a:endParaRPr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Foro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sobre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cambio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climático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juventud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2021.</a:t>
            </a:r>
          </a:p>
          <a:p>
            <a:pPr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Capacitación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sobre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periodismo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climático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Montevideo, Uru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uay, 2022.</a:t>
            </a:r>
          </a:p>
          <a:p>
            <a:pPr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Evento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paralelo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sobre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poder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las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alianzas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comunicación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 Semana del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Clima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202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</a:t>
            </a:r>
          </a:p>
          <a:p>
            <a:pPr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Curso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sobre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comunicación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del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cambio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climático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para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</a:t>
            </a:r>
            <a:r>
              <a:rPr lang="en-US" sz="3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anizaciones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la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</a:t>
            </a:r>
            <a:r>
              <a:rPr lang="en-US" sz="3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ón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noviembre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 202</a:t>
            </a:r>
            <a:r>
              <a:rPr lang="en-US" sz="3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</a:t>
            </a:r>
            <a:endParaRPr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Iniciativa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Conocer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para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Actuar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¿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cómo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afrontamos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cambio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climático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?,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alianza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Centros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Culturales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3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Oficinas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Técnicas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Cooperación y </a:t>
            </a:r>
            <a:r>
              <a:rPr lang="en-US" sz="3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Centros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3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Formación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Cooperación Española y </a:t>
            </a:r>
            <a:r>
              <a:rPr lang="en-US" sz="3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organizaciones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latinoamericanas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con </a:t>
            </a:r>
            <a:r>
              <a:rPr lang="en-US" sz="3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cerca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3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actividades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presenciales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virtuales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</a:t>
            </a:r>
            <a:r>
              <a:rPr lang="en-US" sz="3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íbridas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para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conmemorar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Día Internacional contra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Cambio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Climático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2022.</a:t>
            </a:r>
            <a:endParaRPr lang="en-US" sz="3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19363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4000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002DBCFE-78D1-12E6-9193-6F1891D89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962" y="2244726"/>
            <a:ext cx="8046720" cy="64082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  <a:spcBef>
                <a:spcPct val="0"/>
              </a:spcBef>
            </a:pPr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Alianzas</a:t>
            </a: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con </a:t>
            </a:r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or</a:t>
            </a:r>
            <a:r>
              <a:rPr lang="en-US" sz="60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g</a:t>
            </a:r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anizaciones</a:t>
            </a: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impacto</a:t>
            </a: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</a:t>
            </a: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el</a:t>
            </a: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tema</a:t>
            </a: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del </a:t>
            </a:r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cambio</a:t>
            </a: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climático</a:t>
            </a: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</a:t>
            </a: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América Latina y </a:t>
            </a:r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el</a:t>
            </a: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Caribe </a:t>
            </a:r>
            <a:br>
              <a:rPr lang="en-US" sz="60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6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9CF232A-D67F-B342-C6AD-3AB0B93745C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955962" y="9745844"/>
            <a:ext cx="7866612" cy="2416282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algn="l" defTabSz="914400" rtl="0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</a:pPr>
            <a:r>
              <a:rPr lang="en-US" sz="4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45 </a:t>
            </a:r>
            <a:r>
              <a:rPr lang="en-US" sz="4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acuerdos</a:t>
            </a:r>
            <a:r>
              <a:rPr lang="en-US" sz="4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4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cooperación</a:t>
            </a:r>
            <a:r>
              <a:rPr lang="en-US" sz="4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4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</a:t>
            </a:r>
            <a:r>
              <a:rPr lang="en-US" sz="4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</a:t>
            </a:r>
            <a:r>
              <a:rPr lang="en-US" sz="4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anizaciones</a:t>
            </a:r>
            <a:r>
              <a:rPr lang="en-US" sz="4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la </a:t>
            </a:r>
            <a:r>
              <a:rPr lang="en-US" sz="4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</a:t>
            </a:r>
            <a:r>
              <a:rPr lang="en-US" sz="4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gión</a:t>
            </a:r>
            <a:r>
              <a:rPr lang="en-US" sz="4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con las </a:t>
            </a:r>
            <a:r>
              <a:rPr lang="en-US" sz="4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cuales</a:t>
            </a:r>
            <a:r>
              <a:rPr lang="en-US" sz="4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CR" sz="40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</a:t>
            </a:r>
            <a:r>
              <a:rPr lang="en-US" sz="4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</a:t>
            </a:r>
            <a:r>
              <a:rPr lang="en-US" sz="4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desarrollado</a:t>
            </a:r>
            <a:r>
              <a:rPr lang="en-US" sz="4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distintas</a:t>
            </a:r>
            <a:r>
              <a:rPr lang="en-US" sz="4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iniciativas</a:t>
            </a:r>
            <a:r>
              <a:rPr lang="en-US" sz="4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4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colaboraciones</a:t>
            </a:r>
            <a:r>
              <a:rPr lang="en-US" sz="4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519842" y="693582"/>
            <a:ext cx="292608" cy="14081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58" y="9093840"/>
            <a:ext cx="8046720" cy="3657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Imagen 7" descr="Texto&#10;&#10;Descripción generada automáticamente">
            <a:extLst>
              <a:ext uri="{FF2B5EF4-FFF2-40B4-BE49-F238E27FC236}">
                <a16:creationId xmlns:a16="http://schemas.microsoft.com/office/drawing/2014/main" id="{611024F5-6DD4-781C-A395-2D8F3B164B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216" y="2205261"/>
            <a:ext cx="13692726" cy="900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86925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5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24384000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Arc 17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17262696" y="980986"/>
            <a:ext cx="5975798" cy="5975798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C67B685C-50BD-B21F-3547-7186ED547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9924" y="958986"/>
            <a:ext cx="10917676" cy="22223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kern="1200" dirty="0" err="1">
                <a:solidFill>
                  <a:schemeClr val="tx1"/>
                </a:solidFill>
                <a:ea typeface="+mj-ea"/>
                <a:cs typeface="+mj-cs"/>
              </a:rPr>
              <a:t>Presencia</a:t>
            </a:r>
            <a:r>
              <a:rPr lang="en-US" sz="3600" b="1" kern="1200" dirty="0">
                <a:solidFill>
                  <a:schemeClr val="tx1"/>
                </a:solidFill>
                <a:ea typeface="+mj-ea"/>
                <a:cs typeface="+mj-cs"/>
              </a:rPr>
              <a:t> regional de </a:t>
            </a:r>
            <a:r>
              <a:rPr lang="en-US" sz="3600" b="1" kern="1200" dirty="0" err="1">
                <a:solidFill>
                  <a:schemeClr val="tx1"/>
                </a:solidFill>
                <a:ea typeface="+mj-ea"/>
                <a:cs typeface="+mj-cs"/>
              </a:rPr>
              <a:t>LatinClima</a:t>
            </a:r>
            <a:r>
              <a:rPr lang="en-US" sz="3600" b="1" kern="1200" dirty="0">
                <a:solidFill>
                  <a:schemeClr val="tx1"/>
                </a:solidFill>
                <a:ea typeface="+mj-ea"/>
                <a:cs typeface="+mj-cs"/>
              </a:rPr>
              <a:t>: </a:t>
            </a:r>
            <a:r>
              <a:rPr lang="en-US" sz="3600" b="1" kern="1200" dirty="0" err="1">
                <a:solidFill>
                  <a:schemeClr val="tx1"/>
                </a:solidFill>
                <a:ea typeface="+mj-ea"/>
                <a:cs typeface="+mj-cs"/>
              </a:rPr>
              <a:t>participación</a:t>
            </a:r>
            <a:r>
              <a:rPr lang="en-US" sz="3600" b="1" kern="1200" dirty="0">
                <a:solidFill>
                  <a:schemeClr val="tx1"/>
                </a:solidFill>
                <a:ea typeface="+mj-ea"/>
                <a:cs typeface="+mj-cs"/>
              </a:rPr>
              <a:t> y </a:t>
            </a:r>
            <a:r>
              <a:rPr lang="en-US" sz="3600" b="1" kern="1200" dirty="0" err="1">
                <a:solidFill>
                  <a:schemeClr val="tx1"/>
                </a:solidFill>
                <a:ea typeface="+mj-ea"/>
                <a:cs typeface="+mj-cs"/>
              </a:rPr>
              <a:t>moderación</a:t>
            </a:r>
            <a:r>
              <a:rPr lang="en-US" sz="3600" b="1" kern="1200" dirty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ea typeface="+mj-ea"/>
                <a:cs typeface="+mj-cs"/>
              </a:rPr>
              <a:t>en</a:t>
            </a:r>
            <a:r>
              <a:rPr lang="en-US" sz="3600" b="1" kern="1200" dirty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ea typeface="+mj-ea"/>
                <a:cs typeface="+mj-cs"/>
              </a:rPr>
              <a:t>con</a:t>
            </a:r>
            <a:r>
              <a:rPr lang="en-US" sz="3600" b="1" kern="1200" dirty="0" err="1">
                <a:solidFill>
                  <a:schemeClr val="tx1"/>
                </a:solidFill>
                <a:effectLst/>
                <a:ea typeface="+mj-ea"/>
                <a:cs typeface="+mj-cs"/>
              </a:rPr>
              <a:t>g</a:t>
            </a:r>
            <a:r>
              <a:rPr lang="en-US" sz="3600" b="1" kern="1200" dirty="0" err="1">
                <a:solidFill>
                  <a:schemeClr val="tx1"/>
                </a:solidFill>
                <a:ea typeface="+mj-ea"/>
                <a:cs typeface="+mj-cs"/>
              </a:rPr>
              <a:t>resos</a:t>
            </a:r>
            <a:r>
              <a:rPr lang="en-US" sz="3600" b="1" kern="1200" dirty="0">
                <a:solidFill>
                  <a:schemeClr val="tx1"/>
                </a:solidFill>
                <a:ea typeface="+mj-ea"/>
                <a:cs typeface="+mj-cs"/>
              </a:rPr>
              <a:t>, </a:t>
            </a:r>
            <a:r>
              <a:rPr lang="en-US" sz="3600" b="1" kern="1200" dirty="0" err="1">
                <a:solidFill>
                  <a:schemeClr val="tx1"/>
                </a:solidFill>
                <a:ea typeface="+mj-ea"/>
                <a:cs typeface="+mj-cs"/>
              </a:rPr>
              <a:t>cursos</a:t>
            </a:r>
            <a:r>
              <a:rPr lang="en-US" sz="3600" b="1" kern="1200" dirty="0">
                <a:solidFill>
                  <a:schemeClr val="tx1"/>
                </a:solidFill>
                <a:ea typeface="+mj-ea"/>
                <a:cs typeface="+mj-cs"/>
              </a:rPr>
              <a:t>, </a:t>
            </a:r>
            <a:r>
              <a:rPr lang="en-US" sz="3600" b="1" kern="1200" dirty="0" err="1">
                <a:solidFill>
                  <a:schemeClr val="tx1"/>
                </a:solidFill>
                <a:ea typeface="+mj-ea"/>
                <a:cs typeface="+mj-cs"/>
              </a:rPr>
              <a:t>estudios</a:t>
            </a:r>
            <a:r>
              <a:rPr lang="en-US" sz="3600" b="1" kern="1200" dirty="0">
                <a:solidFill>
                  <a:schemeClr val="tx1"/>
                </a:solidFill>
                <a:ea typeface="+mj-ea"/>
                <a:cs typeface="+mj-cs"/>
              </a:rPr>
              <a:t> y </a:t>
            </a:r>
            <a:r>
              <a:rPr lang="en-US" sz="3600" b="1" kern="1200" dirty="0" err="1">
                <a:solidFill>
                  <a:schemeClr val="tx1"/>
                </a:solidFill>
                <a:ea typeface="+mj-ea"/>
                <a:cs typeface="+mj-cs"/>
              </a:rPr>
              <a:t>seminarios</a:t>
            </a:r>
            <a:r>
              <a:rPr lang="en-US" sz="3600" b="1" kern="1200" dirty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ea typeface="+mj-ea"/>
                <a:cs typeface="+mj-cs"/>
              </a:rPr>
              <a:t>presenciales</a:t>
            </a:r>
            <a:r>
              <a:rPr lang="en-US" sz="3600" b="1" kern="1200" dirty="0">
                <a:solidFill>
                  <a:schemeClr val="tx1"/>
                </a:solidFill>
                <a:ea typeface="+mj-ea"/>
                <a:cs typeface="+mj-cs"/>
              </a:rPr>
              <a:t> y web. Al</a:t>
            </a:r>
            <a:r>
              <a:rPr lang="es-CR" sz="3600" b="1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g</a:t>
            </a:r>
            <a:r>
              <a:rPr lang="en-US" sz="3600" b="1" kern="1200" dirty="0" err="1">
                <a:solidFill>
                  <a:schemeClr val="tx1"/>
                </a:solidFill>
                <a:ea typeface="+mj-ea"/>
                <a:cs typeface="+mj-cs"/>
              </a:rPr>
              <a:t>unos</a:t>
            </a:r>
            <a:r>
              <a:rPr lang="en-US" sz="3600" b="1" kern="1200" dirty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ea typeface="+mj-ea"/>
                <a:cs typeface="+mj-cs"/>
              </a:rPr>
              <a:t>ejemplos</a:t>
            </a:r>
            <a:r>
              <a:rPr lang="en-US" sz="3600" b="1" kern="1200" dirty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ea typeface="+mj-ea"/>
                <a:cs typeface="+mj-cs"/>
              </a:rPr>
              <a:t>recientes</a:t>
            </a:r>
            <a:r>
              <a:rPr lang="en-US" sz="3600" b="1" kern="1200" dirty="0">
                <a:solidFill>
                  <a:schemeClr val="tx1"/>
                </a:solidFill>
                <a:ea typeface="+mj-ea"/>
                <a:cs typeface="+mj-cs"/>
              </a:rPr>
              <a:t>: 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10972800"/>
            <a:ext cx="5345726" cy="27432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Imagen 5" descr="Sitio web&#10;&#10;Descripción generada automáticamente">
            <a:extLst>
              <a:ext uri="{FF2B5EF4-FFF2-40B4-BE49-F238E27FC236}">
                <a16:creationId xmlns:a16="http://schemas.microsoft.com/office/drawing/2014/main" id="{7706693F-E20A-F7D1-5FAF-0AD0280AB6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364" y="1910875"/>
            <a:ext cx="9554762" cy="9554762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79A58E8-FA13-6327-2F12-4BFE23534B9C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1789924" y="2990850"/>
            <a:ext cx="10917676" cy="10210800"/>
          </a:xfrm>
        </p:spPr>
        <p:txBody>
          <a:bodyPr vert="horz" lIns="91440" tIns="45720" rIns="91440" bIns="45720" rtlCol="0">
            <a:normAutofit/>
          </a:bodyPr>
          <a:lstStyle/>
          <a:p>
            <a:pPr algn="l" defTabSz="914400" rtl="0">
              <a:lnSpc>
                <a:spcPct val="90000"/>
              </a:lnSpc>
              <a:spcAft>
                <a:spcPts val="600"/>
              </a:spcAft>
            </a:pP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l" defTabSz="914400" rtl="0">
              <a:lnSpc>
                <a:spcPct val="90000"/>
              </a:lnSpc>
              <a:spcAft>
                <a:spcPts val="600"/>
              </a:spcAft>
            </a:pP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l" defTabSz="914400" rtl="0">
              <a:lnSpc>
                <a:spcPct val="90000"/>
              </a:lnSpc>
              <a:spcAft>
                <a:spcPts val="600"/>
              </a:spcAft>
            </a:pP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</a:t>
            </a:r>
            <a:r>
              <a:rPr lang="en-US" sz="3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expositora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Plataforma </a:t>
            </a:r>
            <a:r>
              <a:rPr lang="en-US" sz="3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Ecosistemas</a:t>
            </a:r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Montaña </a:t>
            </a:r>
            <a:r>
              <a:rPr lang="en-US" sz="3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Centroamérica</a:t>
            </a:r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foro</a:t>
            </a:r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nacional</a:t>
            </a:r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3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Greenaccord</a:t>
            </a:r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3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Riabitare</a:t>
            </a:r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3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montagna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3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realizado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Belluno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Italia, del 15 al 17 de </a:t>
            </a:r>
            <a:r>
              <a:rPr lang="en-US" sz="3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julio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2022.</a:t>
            </a:r>
          </a:p>
          <a:p>
            <a:pPr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</a:t>
            </a:r>
            <a:r>
              <a:rPr lang="en-US" sz="3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expositora</a:t>
            </a:r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taller “</a:t>
            </a:r>
            <a:r>
              <a:rPr lang="en-US" sz="3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Investigar</a:t>
            </a:r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3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narrar</a:t>
            </a:r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cambio</a:t>
            </a:r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climático</a:t>
            </a:r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6, 7 y 8 de </a:t>
            </a:r>
            <a:r>
              <a:rPr lang="en-US" sz="3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septiembre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2022 </a:t>
            </a:r>
            <a:r>
              <a:rPr lang="en-US" sz="3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línea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3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organizado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Centre for Investigative Journalism (CIJ) y CONNECTAS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marco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Open Climate Reporting Initiative -</a:t>
            </a:r>
            <a:r>
              <a:rPr lang="en-US" sz="3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3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OCRI</a:t>
            </a:r>
            <a:r>
              <a:rPr lang="en-US" sz="3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3200" u="sng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l" defTabSz="914400" rtl="0">
              <a:lnSpc>
                <a:spcPct val="90000"/>
              </a:lnSpc>
              <a:spcAft>
                <a:spcPts val="600"/>
              </a:spcAft>
            </a:pPr>
            <a:endParaRPr lang="en-US" sz="3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</a:t>
            </a:r>
            <a:r>
              <a:rPr lang="en-US" sz="3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moderadora</a:t>
            </a:r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Panel: </a:t>
            </a:r>
            <a:r>
              <a:rPr lang="en-US" sz="3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Comunicando</a:t>
            </a:r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Cambio </a:t>
            </a:r>
            <a:r>
              <a:rPr lang="en-US" sz="3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Climático</a:t>
            </a:r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3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27 de </a:t>
            </a:r>
            <a:r>
              <a:rPr lang="en-US" sz="3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octubre</a:t>
            </a:r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2022, </a:t>
            </a:r>
            <a:r>
              <a:rPr lang="en-US" sz="3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parte</a:t>
            </a:r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3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Foro</a:t>
            </a:r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Iberoamericano</a:t>
            </a:r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El </a:t>
            </a:r>
            <a:r>
              <a:rPr lang="en-US" sz="3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papel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3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comunicación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Un </a:t>
            </a:r>
            <a:r>
              <a:rPr lang="en-US" sz="3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escenario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desde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3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Sostenibilidad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3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Cambio </a:t>
            </a:r>
            <a:r>
              <a:rPr lang="en-US" sz="3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Climático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3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organizado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Ambiente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Comunicaciones – AC. </a:t>
            </a:r>
            <a:endParaRPr lang="en-US" sz="3200" u="sng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l" defTabSz="914400" rtl="0">
              <a:lnSpc>
                <a:spcPct val="90000"/>
              </a:lnSpc>
              <a:spcAft>
                <a:spcPts val="600"/>
              </a:spcAft>
            </a:pPr>
            <a:endParaRPr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indent="-228600" algn="l" defTabSz="9144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44127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1193</TotalTime>
  <Words>983</Words>
  <Application>Microsoft Office PowerPoint</Application>
  <PresentationFormat>Personalizado</PresentationFormat>
  <Paragraphs>132</Paragraphs>
  <Slides>22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30" baseType="lpstr">
      <vt:lpstr>Arial</vt:lpstr>
      <vt:lpstr>Calibri</vt:lpstr>
      <vt:lpstr>Helvetica Neue</vt:lpstr>
      <vt:lpstr>Helvetica Neue Light</vt:lpstr>
      <vt:lpstr>Helvetica Neue Medium</vt:lpstr>
      <vt:lpstr>Open Sans</vt:lpstr>
      <vt:lpstr>Times New Roman</vt:lpstr>
      <vt:lpstr>White</vt:lpstr>
      <vt:lpstr>Red de Comunicación en Cambio Climático (LatinClima)</vt:lpstr>
      <vt:lpstr>Iniciativa de cooperación internacional</vt:lpstr>
      <vt:lpstr>Apoyo de la Cooperación Española </vt:lpstr>
      <vt:lpstr> Principales logros e indicadores de éxito </vt:lpstr>
      <vt:lpstr>Periodistas alcanzados en actividades presenciales y virtuales </vt:lpstr>
      <vt:lpstr>Otros públicos alcanzados </vt:lpstr>
      <vt:lpstr>Algunas de las actividades realizadas en la fase de consolidación son:  </vt:lpstr>
      <vt:lpstr>Alianzas con organizaciones de impacto en el tema del cambio climático en América Latina y el Caribe  </vt:lpstr>
      <vt:lpstr>Presencia regional de LatinClima: participación y moderación en congresos, cursos, estudios y seminarios presenciales y web. Algunos ejemplos recientes: </vt:lpstr>
      <vt:lpstr>Presencia regional de LatinClima</vt:lpstr>
      <vt:lpstr>Alianzas con medios de comunicación latinoamericanos</vt:lpstr>
      <vt:lpstr>Informaciones periodísticas originales producidas por LatinClima</vt:lpstr>
      <vt:lpstr>Informaciones de LatinClima publicadas en medios latinoamericanos</vt:lpstr>
      <vt:lpstr>Productos informativos generados a partir de capacitaciones de LatinClima</vt:lpstr>
      <vt:lpstr>Publicación y generación de otros recursos informativos</vt:lpstr>
      <vt:lpstr>Cumbres y eventos globales y regionales cubiertos desde la creación de LatinClima</vt:lpstr>
      <vt:lpstr>Visitación a plataforma de LatinClima en el último año</vt:lpstr>
      <vt:lpstr>Tomadores de decisión que reciben el boletín de noticias</vt:lpstr>
      <vt:lpstr>Seguidores en redes sociales (Instagram, X y Facebook)</vt:lpstr>
      <vt:lpstr>Ejemplos de Iniciativas /Campañas</vt:lpstr>
      <vt:lpstr>Presentación de PowerPoint</vt:lpstr>
      <vt:lpstr>Información de contacto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 principal</dc:title>
  <dc:creator>Katiana</dc:creator>
  <cp:lastModifiedBy>Katiana Murillo</cp:lastModifiedBy>
  <cp:revision>49</cp:revision>
  <dcterms:modified xsi:type="dcterms:W3CDTF">2024-01-18T21:01:26Z</dcterms:modified>
</cp:coreProperties>
</file>