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1"/>
  </p:notesMasterIdLst>
  <p:sldIdLst>
    <p:sldId id="256" r:id="rId2"/>
    <p:sldId id="257" r:id="rId3"/>
    <p:sldId id="261" r:id="rId4"/>
    <p:sldId id="262" r:id="rId5"/>
    <p:sldId id="263" r:id="rId6"/>
    <p:sldId id="264"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9" r:id="rId21"/>
    <p:sldId id="280" r:id="rId22"/>
    <p:sldId id="281" r:id="rId23"/>
    <p:sldId id="282" r:id="rId24"/>
    <p:sldId id="283" r:id="rId25"/>
    <p:sldId id="284" r:id="rId26"/>
    <p:sldId id="285" r:id="rId27"/>
    <p:sldId id="286" r:id="rId28"/>
    <p:sldId id="287" r:id="rId29"/>
    <p:sldId id="288" r:id="rId30"/>
    <p:sldId id="289" r:id="rId31"/>
    <p:sldId id="290" r:id="rId32"/>
    <p:sldId id="291" r:id="rId33"/>
    <p:sldId id="292" r:id="rId34"/>
    <p:sldId id="293" r:id="rId35"/>
    <p:sldId id="294" r:id="rId36"/>
    <p:sldId id="295" r:id="rId37"/>
    <p:sldId id="296" r:id="rId38"/>
    <p:sldId id="298" r:id="rId39"/>
    <p:sldId id="260" r:id="rId4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0" d="100"/>
          <a:sy n="40" d="100"/>
        </p:scale>
        <p:origin x="754" y="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204FA1-ED87-4764-8200-F4D6C46A13C3}"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2E5B01A0-31AF-4742-B07D-210360C5FD35}">
      <dgm:prSet/>
      <dgm:spPr/>
      <dgm:t>
        <a:bodyPr/>
        <a:lstStyle/>
        <a:p>
          <a:r>
            <a:rPr lang="es-CR"/>
            <a:t>Para informar sobre cambio climático hay que entender  conceptos y traducirlos a un lenguaje que entienda nuestro público.</a:t>
          </a:r>
          <a:endParaRPr lang="en-US"/>
        </a:p>
      </dgm:t>
    </dgm:pt>
    <dgm:pt modelId="{C8FDBC48-D896-4F0C-803F-84A8F81F64F0}" type="parTrans" cxnId="{506AEA6B-D595-47F3-B07F-F4F6F88FFAE7}">
      <dgm:prSet/>
      <dgm:spPr/>
      <dgm:t>
        <a:bodyPr/>
        <a:lstStyle/>
        <a:p>
          <a:endParaRPr lang="en-US"/>
        </a:p>
      </dgm:t>
    </dgm:pt>
    <dgm:pt modelId="{B38160EB-6C21-4856-9795-872296BF4514}" type="sibTrans" cxnId="{506AEA6B-D595-47F3-B07F-F4F6F88FFAE7}">
      <dgm:prSet/>
      <dgm:spPr/>
      <dgm:t>
        <a:bodyPr/>
        <a:lstStyle/>
        <a:p>
          <a:endParaRPr lang="en-US"/>
        </a:p>
      </dgm:t>
    </dgm:pt>
    <dgm:pt modelId="{2DFBFFC1-44D5-4BC2-BB6F-EC7C432EF7B0}">
      <dgm:prSet/>
      <dgm:spPr/>
      <dgm:t>
        <a:bodyPr/>
        <a:lstStyle/>
        <a:p>
          <a:r>
            <a:rPr lang="es-CR"/>
            <a:t>Desde qué es calentamiento global y cambio climático, la diferencia entre clima y tiempo, entre cambio climático y variabilidad climática, hasta las numerosas siglas que se utilizan y que para el público general no significan nada: NDC o Contribuciones Determinadas a nivel Nacional, por ejemplo. </a:t>
          </a:r>
          <a:endParaRPr lang="en-US"/>
        </a:p>
      </dgm:t>
    </dgm:pt>
    <dgm:pt modelId="{5EDB8855-6490-4040-AC1F-4B8D5F663109}" type="parTrans" cxnId="{0B859AE0-C6F3-4910-95E8-7FE5AC60E261}">
      <dgm:prSet/>
      <dgm:spPr/>
      <dgm:t>
        <a:bodyPr/>
        <a:lstStyle/>
        <a:p>
          <a:endParaRPr lang="en-US"/>
        </a:p>
      </dgm:t>
    </dgm:pt>
    <dgm:pt modelId="{262A5814-2173-40C4-AE4A-BED8A81099F4}" type="sibTrans" cxnId="{0B859AE0-C6F3-4910-95E8-7FE5AC60E261}">
      <dgm:prSet/>
      <dgm:spPr/>
      <dgm:t>
        <a:bodyPr/>
        <a:lstStyle/>
        <a:p>
          <a:endParaRPr lang="en-US"/>
        </a:p>
      </dgm:t>
    </dgm:pt>
    <dgm:pt modelId="{37A38193-C6CE-4471-9F08-8D2065C0491B}" type="pres">
      <dgm:prSet presAssocID="{D3204FA1-ED87-4764-8200-F4D6C46A13C3}" presName="hierChild1" presStyleCnt="0">
        <dgm:presLayoutVars>
          <dgm:chPref val="1"/>
          <dgm:dir/>
          <dgm:animOne val="branch"/>
          <dgm:animLvl val="lvl"/>
          <dgm:resizeHandles/>
        </dgm:presLayoutVars>
      </dgm:prSet>
      <dgm:spPr/>
    </dgm:pt>
    <dgm:pt modelId="{E9506D37-6AEB-4CFA-90DB-43D4032582F2}" type="pres">
      <dgm:prSet presAssocID="{2E5B01A0-31AF-4742-B07D-210360C5FD35}" presName="hierRoot1" presStyleCnt="0"/>
      <dgm:spPr/>
    </dgm:pt>
    <dgm:pt modelId="{C9F20EB7-346E-4673-8725-6AFCE285D4B0}" type="pres">
      <dgm:prSet presAssocID="{2E5B01A0-31AF-4742-B07D-210360C5FD35}" presName="composite" presStyleCnt="0"/>
      <dgm:spPr/>
    </dgm:pt>
    <dgm:pt modelId="{B52925C5-36EC-4978-B92A-E9AF954F2E04}" type="pres">
      <dgm:prSet presAssocID="{2E5B01A0-31AF-4742-B07D-210360C5FD35}" presName="background" presStyleLbl="node0" presStyleIdx="0" presStyleCnt="2"/>
      <dgm:spPr/>
    </dgm:pt>
    <dgm:pt modelId="{D6784E22-CE4E-4840-84C3-031DD771A77D}" type="pres">
      <dgm:prSet presAssocID="{2E5B01A0-31AF-4742-B07D-210360C5FD35}" presName="text" presStyleLbl="fgAcc0" presStyleIdx="0" presStyleCnt="2">
        <dgm:presLayoutVars>
          <dgm:chPref val="3"/>
        </dgm:presLayoutVars>
      </dgm:prSet>
      <dgm:spPr/>
    </dgm:pt>
    <dgm:pt modelId="{A7C6B4CA-8C7D-4765-8C49-E9F91977C6AC}" type="pres">
      <dgm:prSet presAssocID="{2E5B01A0-31AF-4742-B07D-210360C5FD35}" presName="hierChild2" presStyleCnt="0"/>
      <dgm:spPr/>
    </dgm:pt>
    <dgm:pt modelId="{01AF769E-80F4-4222-A50F-F2D0635CB237}" type="pres">
      <dgm:prSet presAssocID="{2DFBFFC1-44D5-4BC2-BB6F-EC7C432EF7B0}" presName="hierRoot1" presStyleCnt="0"/>
      <dgm:spPr/>
    </dgm:pt>
    <dgm:pt modelId="{1B7CCE03-66C4-45F9-8C12-D08828E571B6}" type="pres">
      <dgm:prSet presAssocID="{2DFBFFC1-44D5-4BC2-BB6F-EC7C432EF7B0}" presName="composite" presStyleCnt="0"/>
      <dgm:spPr/>
    </dgm:pt>
    <dgm:pt modelId="{186219FF-CFE4-4DF0-B8BF-2C4C28C265EE}" type="pres">
      <dgm:prSet presAssocID="{2DFBFFC1-44D5-4BC2-BB6F-EC7C432EF7B0}" presName="background" presStyleLbl="node0" presStyleIdx="1" presStyleCnt="2"/>
      <dgm:spPr/>
    </dgm:pt>
    <dgm:pt modelId="{3FBDA522-0860-4CAF-87AC-ACAE9D483F39}" type="pres">
      <dgm:prSet presAssocID="{2DFBFFC1-44D5-4BC2-BB6F-EC7C432EF7B0}" presName="text" presStyleLbl="fgAcc0" presStyleIdx="1" presStyleCnt="2">
        <dgm:presLayoutVars>
          <dgm:chPref val="3"/>
        </dgm:presLayoutVars>
      </dgm:prSet>
      <dgm:spPr/>
    </dgm:pt>
    <dgm:pt modelId="{D89EB290-C4EC-4F40-B2A2-BEF0F776389C}" type="pres">
      <dgm:prSet presAssocID="{2DFBFFC1-44D5-4BC2-BB6F-EC7C432EF7B0}" presName="hierChild2" presStyleCnt="0"/>
      <dgm:spPr/>
    </dgm:pt>
  </dgm:ptLst>
  <dgm:cxnLst>
    <dgm:cxn modelId="{38CFA315-17E6-45E3-B522-EA48594B012D}" type="presOf" srcId="{2E5B01A0-31AF-4742-B07D-210360C5FD35}" destId="{D6784E22-CE4E-4840-84C3-031DD771A77D}" srcOrd="0" destOrd="0" presId="urn:microsoft.com/office/officeart/2005/8/layout/hierarchy1"/>
    <dgm:cxn modelId="{506AEA6B-D595-47F3-B07F-F4F6F88FFAE7}" srcId="{D3204FA1-ED87-4764-8200-F4D6C46A13C3}" destId="{2E5B01A0-31AF-4742-B07D-210360C5FD35}" srcOrd="0" destOrd="0" parTransId="{C8FDBC48-D896-4F0C-803F-84A8F81F64F0}" sibTransId="{B38160EB-6C21-4856-9795-872296BF4514}"/>
    <dgm:cxn modelId="{8828FC5A-59B0-43D6-AF29-056123CEB2C5}" type="presOf" srcId="{2DFBFFC1-44D5-4BC2-BB6F-EC7C432EF7B0}" destId="{3FBDA522-0860-4CAF-87AC-ACAE9D483F39}" srcOrd="0" destOrd="0" presId="urn:microsoft.com/office/officeart/2005/8/layout/hierarchy1"/>
    <dgm:cxn modelId="{49B3C687-1C7A-4333-9AFA-E84F0A7251EF}" type="presOf" srcId="{D3204FA1-ED87-4764-8200-F4D6C46A13C3}" destId="{37A38193-C6CE-4471-9F08-8D2065C0491B}" srcOrd="0" destOrd="0" presId="urn:microsoft.com/office/officeart/2005/8/layout/hierarchy1"/>
    <dgm:cxn modelId="{0B859AE0-C6F3-4910-95E8-7FE5AC60E261}" srcId="{D3204FA1-ED87-4764-8200-F4D6C46A13C3}" destId="{2DFBFFC1-44D5-4BC2-BB6F-EC7C432EF7B0}" srcOrd="1" destOrd="0" parTransId="{5EDB8855-6490-4040-AC1F-4B8D5F663109}" sibTransId="{262A5814-2173-40C4-AE4A-BED8A81099F4}"/>
    <dgm:cxn modelId="{896930B3-33E1-447B-941F-9AABA124A0C6}" type="presParOf" srcId="{37A38193-C6CE-4471-9F08-8D2065C0491B}" destId="{E9506D37-6AEB-4CFA-90DB-43D4032582F2}" srcOrd="0" destOrd="0" presId="urn:microsoft.com/office/officeart/2005/8/layout/hierarchy1"/>
    <dgm:cxn modelId="{E9BB9900-2968-4AAA-A005-0103B728904B}" type="presParOf" srcId="{E9506D37-6AEB-4CFA-90DB-43D4032582F2}" destId="{C9F20EB7-346E-4673-8725-6AFCE285D4B0}" srcOrd="0" destOrd="0" presId="urn:microsoft.com/office/officeart/2005/8/layout/hierarchy1"/>
    <dgm:cxn modelId="{58FB5200-6379-40F8-A81B-90FFD922EDAD}" type="presParOf" srcId="{C9F20EB7-346E-4673-8725-6AFCE285D4B0}" destId="{B52925C5-36EC-4978-B92A-E9AF954F2E04}" srcOrd="0" destOrd="0" presId="urn:microsoft.com/office/officeart/2005/8/layout/hierarchy1"/>
    <dgm:cxn modelId="{C11573D8-1B8D-4883-8CF5-A8BE30B04942}" type="presParOf" srcId="{C9F20EB7-346E-4673-8725-6AFCE285D4B0}" destId="{D6784E22-CE4E-4840-84C3-031DD771A77D}" srcOrd="1" destOrd="0" presId="urn:microsoft.com/office/officeart/2005/8/layout/hierarchy1"/>
    <dgm:cxn modelId="{11628D02-570E-4A2C-ADA9-C7F8F775DDDE}" type="presParOf" srcId="{E9506D37-6AEB-4CFA-90DB-43D4032582F2}" destId="{A7C6B4CA-8C7D-4765-8C49-E9F91977C6AC}" srcOrd="1" destOrd="0" presId="urn:microsoft.com/office/officeart/2005/8/layout/hierarchy1"/>
    <dgm:cxn modelId="{9888DF4B-C529-4871-9F99-73CD4996DECE}" type="presParOf" srcId="{37A38193-C6CE-4471-9F08-8D2065C0491B}" destId="{01AF769E-80F4-4222-A50F-F2D0635CB237}" srcOrd="1" destOrd="0" presId="urn:microsoft.com/office/officeart/2005/8/layout/hierarchy1"/>
    <dgm:cxn modelId="{4889A850-80C9-4B98-A1B6-3E66E4E5E40B}" type="presParOf" srcId="{01AF769E-80F4-4222-A50F-F2D0635CB237}" destId="{1B7CCE03-66C4-45F9-8C12-D08828E571B6}" srcOrd="0" destOrd="0" presId="urn:microsoft.com/office/officeart/2005/8/layout/hierarchy1"/>
    <dgm:cxn modelId="{9454CDD7-440F-4ED2-8AB3-90C9977611D0}" type="presParOf" srcId="{1B7CCE03-66C4-45F9-8C12-D08828E571B6}" destId="{186219FF-CFE4-4DF0-B8BF-2C4C28C265EE}" srcOrd="0" destOrd="0" presId="urn:microsoft.com/office/officeart/2005/8/layout/hierarchy1"/>
    <dgm:cxn modelId="{6F912097-21C5-4214-B60F-9751012D0119}" type="presParOf" srcId="{1B7CCE03-66C4-45F9-8C12-D08828E571B6}" destId="{3FBDA522-0860-4CAF-87AC-ACAE9D483F39}" srcOrd="1" destOrd="0" presId="urn:microsoft.com/office/officeart/2005/8/layout/hierarchy1"/>
    <dgm:cxn modelId="{75B4E50D-0F02-4DAC-917E-608E7586A326}" type="presParOf" srcId="{01AF769E-80F4-4222-A50F-F2D0635CB237}" destId="{D89EB290-C4EC-4F40-B2A2-BEF0F776389C}"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2925C5-36EC-4978-B92A-E9AF954F2E04}">
      <dsp:nvSpPr>
        <dsp:cNvPr id="0" name=""/>
        <dsp:cNvSpPr/>
      </dsp:nvSpPr>
      <dsp:spPr>
        <a:xfrm>
          <a:off x="1247" y="1668513"/>
          <a:ext cx="4380430" cy="278157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784E22-CE4E-4840-84C3-031DD771A77D}">
      <dsp:nvSpPr>
        <dsp:cNvPr id="0" name=""/>
        <dsp:cNvSpPr/>
      </dsp:nvSpPr>
      <dsp:spPr>
        <a:xfrm>
          <a:off x="487962" y="2130892"/>
          <a:ext cx="4380430" cy="278157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CR" sz="2000" kern="1200"/>
            <a:t>Para informar sobre cambio climático hay que entender  conceptos y traducirlos a un lenguaje que entienda nuestro público.</a:t>
          </a:r>
          <a:endParaRPr lang="en-US" sz="2000" kern="1200"/>
        </a:p>
      </dsp:txBody>
      <dsp:txXfrm>
        <a:off x="569431" y="2212361"/>
        <a:ext cx="4217492" cy="2618635"/>
      </dsp:txXfrm>
    </dsp:sp>
    <dsp:sp modelId="{186219FF-CFE4-4DF0-B8BF-2C4C28C265EE}">
      <dsp:nvSpPr>
        <dsp:cNvPr id="0" name=""/>
        <dsp:cNvSpPr/>
      </dsp:nvSpPr>
      <dsp:spPr>
        <a:xfrm>
          <a:off x="5355107" y="1668513"/>
          <a:ext cx="4380430" cy="278157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BDA522-0860-4CAF-87AC-ACAE9D483F39}">
      <dsp:nvSpPr>
        <dsp:cNvPr id="0" name=""/>
        <dsp:cNvSpPr/>
      </dsp:nvSpPr>
      <dsp:spPr>
        <a:xfrm>
          <a:off x="5841821" y="2130892"/>
          <a:ext cx="4380430" cy="278157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CR" sz="2000" kern="1200"/>
            <a:t>Desde qué es calentamiento global y cambio climático, la diferencia entre clima y tiempo, entre cambio climático y variabilidad climática, hasta las numerosas siglas que se utilizan y que para el público general no significan nada: NDC o Contribuciones Determinadas a nivel Nacional, por ejemplo. </a:t>
          </a:r>
          <a:endParaRPr lang="en-US" sz="2000" kern="1200"/>
        </a:p>
      </dsp:txBody>
      <dsp:txXfrm>
        <a:off x="5923290" y="2212361"/>
        <a:ext cx="4217492" cy="261863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6" name="Shape 106"/>
          <p:cNvSpPr>
            <a:spLocks noGrp="1" noRot="1" noChangeAspect="1"/>
          </p:cNvSpPr>
          <p:nvPr>
            <p:ph type="sldImg"/>
          </p:nvPr>
        </p:nvSpPr>
        <p:spPr>
          <a:xfrm>
            <a:off x="1143000" y="685800"/>
            <a:ext cx="4572000" cy="3429000"/>
          </a:xfrm>
          <a:prstGeom prst="rect">
            <a:avLst/>
          </a:prstGeom>
        </p:spPr>
        <p:txBody>
          <a:bodyPr/>
          <a:lstStyle/>
          <a:p>
            <a:endParaRPr/>
          </a:p>
        </p:txBody>
      </p:sp>
      <p:sp>
        <p:nvSpPr>
          <p:cNvPr id="107" name="Shape 10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bg>
      <p:bgPr>
        <a:solidFill>
          <a:srgbClr val="FFFFFF"/>
        </a:solidFill>
        <a:effectLst/>
      </p:bgPr>
    </p:bg>
    <p:spTree>
      <p:nvGrpSpPr>
        <p:cNvPr id="1" name=""/>
        <p:cNvGrpSpPr/>
        <p:nvPr/>
      </p:nvGrpSpPr>
      <p:grpSpPr>
        <a:xfrm>
          <a:off x="0" y="0"/>
          <a:ext cx="0" cy="0"/>
          <a:chOff x="0" y="0"/>
          <a:chExt cx="0" cy="0"/>
        </a:xfrm>
      </p:grpSpPr>
      <p:pic>
        <p:nvPicPr>
          <p:cNvPr id="11" name="Plantilla PPT semillas-01.png" descr="Plantilla PPT semillas-01.pn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2" name="Title Text"/>
          <p:cNvSpPr txBox="1">
            <a:spLocks noGrp="1"/>
          </p:cNvSpPr>
          <p:nvPr>
            <p:ph type="title"/>
          </p:nvPr>
        </p:nvSpPr>
        <p:spPr>
          <a:xfrm>
            <a:off x="10688383" y="1587796"/>
            <a:ext cx="12936579" cy="4648201"/>
          </a:xfrm>
          <a:prstGeom prst="rect">
            <a:avLst/>
          </a:prstGeom>
        </p:spPr>
        <p:txBody>
          <a:bodyPr anchor="b"/>
          <a:lstStyle>
            <a:lvl1pPr>
              <a:defRPr>
                <a:solidFill>
                  <a:srgbClr val="FFFFFF"/>
                </a:solidFill>
              </a:defRPr>
            </a:lvl1pPr>
          </a:lstStyle>
          <a:p>
            <a:r>
              <a:t>Title Text</a:t>
            </a:r>
          </a:p>
        </p:txBody>
      </p:sp>
      <p:sp>
        <p:nvSpPr>
          <p:cNvPr id="13" name="Body Level One…"/>
          <p:cNvSpPr txBox="1">
            <a:spLocks noGrp="1"/>
          </p:cNvSpPr>
          <p:nvPr>
            <p:ph type="body" sz="quarter" idx="1"/>
          </p:nvPr>
        </p:nvSpPr>
        <p:spPr>
          <a:xfrm>
            <a:off x="10825126" y="8424617"/>
            <a:ext cx="12663094" cy="1587501"/>
          </a:xfrm>
          <a:prstGeom prst="rect">
            <a:avLst/>
          </a:prstGeom>
        </p:spPr>
        <p:txBody>
          <a:bodyPr anchor="t"/>
          <a:lstStyle>
            <a:lvl1pPr marL="0" indent="0" algn="ctr">
              <a:spcBef>
                <a:spcPts val="0"/>
              </a:spcBef>
              <a:buSzTx/>
              <a:buNone/>
              <a:defRPr sz="8800">
                <a:solidFill>
                  <a:srgbClr val="FFFFFF"/>
                </a:solidFill>
              </a:defRPr>
            </a:lvl1pPr>
            <a:lvl2pPr marL="0" indent="0" algn="ctr">
              <a:spcBef>
                <a:spcPts val="0"/>
              </a:spcBef>
              <a:buSzTx/>
              <a:buNone/>
              <a:defRPr sz="8800">
                <a:solidFill>
                  <a:srgbClr val="FFFFFF"/>
                </a:solidFill>
              </a:defRPr>
            </a:lvl2pPr>
            <a:lvl3pPr marL="0" indent="0" algn="ctr">
              <a:spcBef>
                <a:spcPts val="0"/>
              </a:spcBef>
              <a:buSzTx/>
              <a:buNone/>
              <a:defRPr sz="8800">
                <a:solidFill>
                  <a:srgbClr val="FFFFFF"/>
                </a:solidFill>
              </a:defRPr>
            </a:lvl3pPr>
            <a:lvl4pPr marL="0" indent="0" algn="ctr">
              <a:spcBef>
                <a:spcPts val="0"/>
              </a:spcBef>
              <a:buSzTx/>
              <a:buNone/>
              <a:defRPr sz="8800">
                <a:solidFill>
                  <a:srgbClr val="FFFFFF"/>
                </a:solidFill>
              </a:defRPr>
            </a:lvl4pPr>
            <a:lvl5pPr marL="0" indent="0" algn="ctr">
              <a:spcBef>
                <a:spcPts val="0"/>
              </a:spcBef>
              <a:buSzTx/>
              <a:buNone/>
              <a:defRPr sz="5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92" name="View of beach and sea from a grassy sand dune"/>
          <p:cNvSpPr>
            <a:spLocks noGrp="1"/>
          </p:cNvSpPr>
          <p:nvPr>
            <p:ph type="pic" idx="21"/>
          </p:nvPr>
        </p:nvSpPr>
        <p:spPr>
          <a:xfrm>
            <a:off x="-50800" y="-1270000"/>
            <a:ext cx="24485600" cy="16323734"/>
          </a:xfrm>
          <a:prstGeom prst="rect">
            <a:avLst/>
          </a:prstGeom>
        </p:spPr>
        <p:txBody>
          <a:bodyPr lIns="91439" tIns="45719" rIns="91439" bIns="45719" anchor="t">
            <a:noAutofit/>
          </a:bodyPr>
          <a:lstStyle/>
          <a:p>
            <a:endParaRPr/>
          </a:p>
        </p:txBody>
      </p:sp>
      <p:sp>
        <p:nvSpPr>
          <p:cNvPr id="93"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0"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1" name="Title Text"/>
          <p:cNvSpPr txBox="1">
            <a:spLocks noGrp="1"/>
          </p:cNvSpPr>
          <p:nvPr>
            <p:ph type="title"/>
          </p:nvPr>
        </p:nvSpPr>
        <p:spPr>
          <a:xfrm>
            <a:off x="6874530" y="246853"/>
            <a:ext cx="16021386" cy="2006601"/>
          </a:xfrm>
          <a:prstGeom prst="rect">
            <a:avLst/>
          </a:prstGeom>
        </p:spPr>
        <p:txBody>
          <a:bodyPr anchor="b"/>
          <a:lstStyle>
            <a:lvl1pPr>
              <a:defRPr sz="7000">
                <a:solidFill>
                  <a:srgbClr val="FFFFFF"/>
                </a:solidFill>
              </a:defRPr>
            </a:lvl1pPr>
          </a:lstStyle>
          <a:p>
            <a:r>
              <a:t>Title Text</a:t>
            </a:r>
          </a:p>
        </p:txBody>
      </p:sp>
      <p:sp>
        <p:nvSpPr>
          <p:cNvPr id="22" name="Body Level One…"/>
          <p:cNvSpPr txBox="1">
            <a:spLocks noGrp="1"/>
          </p:cNvSpPr>
          <p:nvPr>
            <p:ph type="body" idx="1"/>
          </p:nvPr>
        </p:nvSpPr>
        <p:spPr>
          <a:xfrm>
            <a:off x="635000" y="2982944"/>
            <a:ext cx="23114000" cy="9289043"/>
          </a:xfrm>
          <a:prstGeom prst="rect">
            <a:avLst/>
          </a:prstGeom>
        </p:spPr>
        <p:txBody>
          <a:bodyPr anchor="t"/>
          <a:lstStyle>
            <a:lvl1pPr marL="0" indent="0" algn="ctr">
              <a:spcBef>
                <a:spcPts val="0"/>
              </a:spcBef>
              <a:buSzTx/>
              <a:buNone/>
              <a:defRPr sz="4600"/>
            </a:lvl1pPr>
            <a:lvl2pPr marL="0" indent="0" algn="ctr">
              <a:spcBef>
                <a:spcPts val="0"/>
              </a:spcBef>
              <a:buSzTx/>
              <a:buNone/>
              <a:defRPr sz="4600"/>
            </a:lvl2pPr>
            <a:lvl3pPr marL="0" indent="0" algn="ctr">
              <a:spcBef>
                <a:spcPts val="0"/>
              </a:spcBef>
              <a:buSzTx/>
              <a:buNone/>
              <a:defRPr sz="4600"/>
            </a:lvl3pPr>
            <a:lvl4pPr marL="0" indent="0" algn="ctr">
              <a:spcBef>
                <a:spcPts val="0"/>
              </a:spcBef>
              <a:buSzTx/>
              <a:buNone/>
              <a:defRPr sz="4600"/>
            </a:lvl4pPr>
            <a:lvl5pPr marL="0" indent="0" algn="ctr">
              <a:spcBef>
                <a:spcPts val="0"/>
              </a:spcBef>
              <a:buSzTx/>
              <a:buNone/>
              <a:defRPr sz="46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778000" y="4533900"/>
            <a:ext cx="20828000" cy="46482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Heron flying low over a beach with a short fence in the foreground"/>
          <p:cNvSpPr>
            <a:spLocks noGrp="1"/>
          </p:cNvSpPr>
          <p:nvPr>
            <p:ph type="pic" sz="half" idx="21"/>
          </p:nvPr>
        </p:nvSpPr>
        <p:spPr>
          <a:xfrm>
            <a:off x="12827000" y="952500"/>
            <a:ext cx="11468100" cy="11468100"/>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651000" y="952500"/>
            <a:ext cx="10223500" cy="5549900"/>
          </a:xfrm>
          <a:prstGeom prst="rect">
            <a:avLst/>
          </a:prstGeom>
        </p:spPr>
        <p:txBody>
          <a:bodyPr anchor="b"/>
          <a:lstStyle>
            <a:lvl1pPr>
              <a:defRPr sz="8400"/>
            </a:lvl1pPr>
          </a:lstStyle>
          <a:p>
            <a:r>
              <a:t>Title Text</a:t>
            </a:r>
          </a:p>
        </p:txBody>
      </p:sp>
      <p:sp>
        <p:nvSpPr>
          <p:cNvPr id="40" name="Body Level One…"/>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solidFill>
                  <a:srgbClr val="000000"/>
                </a:solidFill>
              </a:defRPr>
            </a:lvl1pPr>
            <a:lvl2pPr marL="0" indent="0" algn="ctr">
              <a:spcBef>
                <a:spcPts val="0"/>
              </a:spcBef>
              <a:buSzTx/>
              <a:buNone/>
              <a:defRPr sz="5400">
                <a:solidFill>
                  <a:srgbClr val="000000"/>
                </a:solidFill>
              </a:defRPr>
            </a:lvl2pPr>
            <a:lvl3pPr marL="0" indent="0" algn="ctr">
              <a:spcBef>
                <a:spcPts val="0"/>
              </a:spcBef>
              <a:buSzTx/>
              <a:buNone/>
              <a:defRPr sz="5400">
                <a:solidFill>
                  <a:srgbClr val="000000"/>
                </a:solidFill>
              </a:defRPr>
            </a:lvl3pPr>
            <a:lvl4pPr marL="0" indent="0" algn="ctr">
              <a:spcBef>
                <a:spcPts val="0"/>
              </a:spcBef>
              <a:buSzTx/>
              <a:buNone/>
              <a:defRPr sz="5400">
                <a:solidFill>
                  <a:srgbClr val="000000"/>
                </a:solidFill>
              </a:defRPr>
            </a:lvl4pPr>
            <a:lvl5pPr marL="0" indent="0" algn="ctr">
              <a:spcBef>
                <a:spcPts val="0"/>
              </a:spcBef>
              <a:buSzTx/>
              <a:buNone/>
              <a:defRPr sz="5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xfrm>
            <a:off x="7008885" y="331903"/>
            <a:ext cx="16207345" cy="2286001"/>
          </a:xfrm>
          <a:prstGeom prst="rect">
            <a:avLst/>
          </a:prstGeom>
        </p:spPr>
        <p:txBody>
          <a:bodyPr/>
          <a:lstStyle>
            <a:lvl1pPr>
              <a:defRPr sz="7000">
                <a:solidFill>
                  <a:srgbClr val="FFFFFF"/>
                </a:solidFill>
              </a:defRPr>
            </a:lvl1p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4" name="Sandy path between two hills leading to the ocean"/>
          <p:cNvSpPr>
            <a:spLocks noGrp="1"/>
          </p:cNvSpPr>
          <p:nvPr>
            <p:ph type="pic" sz="half" idx="21"/>
          </p:nvPr>
        </p:nvSpPr>
        <p:spPr>
          <a:xfrm>
            <a:off x="10960100" y="3149600"/>
            <a:ext cx="13944600" cy="9296400"/>
          </a:xfrm>
          <a:prstGeom prst="rect">
            <a:avLst/>
          </a:prstGeom>
        </p:spPr>
        <p:txBody>
          <a:bodyPr lIns="91439" tIns="45719" rIns="91439" bIns="45719" anchor="t">
            <a:noAutofit/>
          </a:bodyPr>
          <a:lstStyle/>
          <a:p>
            <a:endParaRPr/>
          </a:p>
        </p:txBody>
      </p:sp>
      <p:sp>
        <p:nvSpPr>
          <p:cNvPr id="65"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solidFill>
                  <a:srgbClr val="000000"/>
                </a:solidFill>
              </a:defRPr>
            </a:lvl1pPr>
            <a:lvl2pPr marL="1117600" indent="-558800">
              <a:spcBef>
                <a:spcPts val="4500"/>
              </a:spcBef>
              <a:defRPr sz="3800">
                <a:solidFill>
                  <a:srgbClr val="000000"/>
                </a:solidFill>
              </a:defRPr>
            </a:lvl2pPr>
            <a:lvl3pPr marL="1676400" indent="-558800">
              <a:spcBef>
                <a:spcPts val="4500"/>
              </a:spcBef>
              <a:defRPr sz="3800">
                <a:solidFill>
                  <a:srgbClr val="000000"/>
                </a:solidFill>
              </a:defRPr>
            </a:lvl3pPr>
            <a:lvl4pPr marL="2235200" indent="-558800">
              <a:spcBef>
                <a:spcPts val="4500"/>
              </a:spcBef>
              <a:defRPr sz="3800">
                <a:solidFill>
                  <a:srgbClr val="000000"/>
                </a:solidFill>
              </a:defRPr>
            </a:lvl4pPr>
            <a:lvl5pPr marL="2794000" indent="-558800">
              <a:spcBef>
                <a:spcPts val="4500"/>
              </a:spcBef>
              <a:defRPr sz="3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66" name="Title Text"/>
          <p:cNvSpPr txBox="1"/>
          <p:nvPr/>
        </p:nvSpPr>
        <p:spPr>
          <a:xfrm>
            <a:off x="6874530" y="246853"/>
            <a:ext cx="16021386" cy="2006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lvl1pPr>
              <a:defRPr sz="7000" b="0">
                <a:solidFill>
                  <a:srgbClr val="FFFFFF"/>
                </a:solidFill>
                <a:latin typeface="+mn-lt"/>
                <a:ea typeface="+mn-ea"/>
                <a:cs typeface="+mn-cs"/>
                <a:sym typeface="Helvetica Neue Medium"/>
              </a:defRPr>
            </a:lvl1pPr>
          </a:lstStyle>
          <a:p>
            <a:r>
              <a:t>Title Text</a:t>
            </a:r>
          </a:p>
        </p:txBody>
      </p:sp>
      <p:sp>
        <p:nvSpPr>
          <p:cNvPr id="67"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4" name="Body Level One…"/>
          <p:cNvSpPr txBox="1"/>
          <p:nvPr/>
        </p:nvSpPr>
        <p:spPr>
          <a:xfrm>
            <a:off x="1689100" y="2794148"/>
            <a:ext cx="21005800" cy="929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marL="635000" indent="-635000" algn="l">
              <a:spcBef>
                <a:spcPts val="5900"/>
              </a:spcBef>
              <a:buSzPct val="125000"/>
              <a:buChar char="•"/>
              <a:defRPr sz="4800" b="0">
                <a:solidFill>
                  <a:srgbClr val="487FB5"/>
                </a:solidFill>
              </a:defRPr>
            </a:lvl1pPr>
            <a:lvl2pPr marL="1270000" indent="-635000" algn="l">
              <a:spcBef>
                <a:spcPts val="5900"/>
              </a:spcBef>
              <a:buSzPct val="125000"/>
              <a:buChar char="•"/>
              <a:defRPr sz="4800" b="0">
                <a:solidFill>
                  <a:srgbClr val="487FB5"/>
                </a:solidFill>
              </a:defRPr>
            </a:lvl2pPr>
            <a:lvl3pPr marL="1905000" indent="-635000" algn="l">
              <a:spcBef>
                <a:spcPts val="5900"/>
              </a:spcBef>
              <a:buSzPct val="125000"/>
              <a:buChar char="•"/>
              <a:defRPr sz="4800" b="0">
                <a:solidFill>
                  <a:srgbClr val="487FB5"/>
                </a:solidFill>
              </a:defRPr>
            </a:lvl3pPr>
            <a:lvl4pPr marL="2540000" indent="-635000" algn="l">
              <a:spcBef>
                <a:spcPts val="5900"/>
              </a:spcBef>
              <a:buSzPct val="125000"/>
              <a:buChar char="•"/>
              <a:defRPr sz="4800" b="0">
                <a:solidFill>
                  <a:srgbClr val="487FB5"/>
                </a:solidFill>
              </a:defRPr>
            </a:lvl4pPr>
            <a:lvl5pPr marL="3175000" indent="-635000" algn="l">
              <a:spcBef>
                <a:spcPts val="5900"/>
              </a:spcBef>
              <a:buSzPct val="125000"/>
              <a:buChar char="•"/>
              <a:defRPr sz="4800" b="0">
                <a:solidFill>
                  <a:srgbClr val="487FB5"/>
                </a:solidFill>
              </a:defRPr>
            </a:lvl5pPr>
          </a:lstStyle>
          <a:p>
            <a:r>
              <a:t>Body Level One</a:t>
            </a:r>
          </a:p>
          <a:p>
            <a:pPr lvl="1"/>
            <a:r>
              <a:t>Body Level Two</a:t>
            </a:r>
          </a:p>
          <a:p>
            <a:pPr lvl="2"/>
            <a:r>
              <a:t>Body Level Three</a:t>
            </a:r>
          </a:p>
          <a:p>
            <a:pPr lvl="3"/>
            <a:r>
              <a:t>Body Level Four</a:t>
            </a:r>
          </a:p>
          <a:p>
            <a:pPr lvl="4"/>
            <a:r>
              <a:t>Body Level Five</a:t>
            </a: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2" name="Sandy path between two hills leading to the ocean"/>
          <p:cNvSpPr>
            <a:spLocks noGrp="1"/>
          </p:cNvSpPr>
          <p:nvPr>
            <p:ph type="pic" sz="quarter" idx="21"/>
          </p:nvPr>
        </p:nvSpPr>
        <p:spPr>
          <a:xfrm>
            <a:off x="15300325" y="7048500"/>
            <a:ext cx="8324850" cy="5549900"/>
          </a:xfrm>
          <a:prstGeom prst="rect">
            <a:avLst/>
          </a:prstGeom>
        </p:spPr>
        <p:txBody>
          <a:bodyPr lIns="91439" tIns="45719" rIns="91439" bIns="45719" anchor="t">
            <a:noAutofit/>
          </a:bodyPr>
          <a:lstStyle/>
          <a:p>
            <a:endParaRPr/>
          </a:p>
        </p:txBody>
      </p:sp>
      <p:sp>
        <p:nvSpPr>
          <p:cNvPr id="83" name="Heron flying low over a beach with a short fence in the foreground"/>
          <p:cNvSpPr>
            <a:spLocks noGrp="1"/>
          </p:cNvSpPr>
          <p:nvPr>
            <p:ph type="pic" sz="quarter" idx="22"/>
          </p:nvPr>
        </p:nvSpPr>
        <p:spPr>
          <a:xfrm>
            <a:off x="16905290" y="2661963"/>
            <a:ext cx="5114918" cy="5114918"/>
          </a:xfrm>
          <a:prstGeom prst="rect">
            <a:avLst/>
          </a:prstGeom>
        </p:spPr>
        <p:txBody>
          <a:bodyPr lIns="91439" tIns="45719" rIns="91439" bIns="45719" anchor="t">
            <a:noAutofit/>
          </a:bodyPr>
          <a:lstStyle/>
          <a:p>
            <a:endParaRPr/>
          </a:p>
        </p:txBody>
      </p:sp>
      <p:sp>
        <p:nvSpPr>
          <p:cNvPr id="84" name="View of beach and sea from a grassy sand dune"/>
          <p:cNvSpPr>
            <a:spLocks noGrp="1"/>
          </p:cNvSpPr>
          <p:nvPr>
            <p:ph type="pic" idx="23"/>
          </p:nvPr>
        </p:nvSpPr>
        <p:spPr>
          <a:xfrm>
            <a:off x="340645" y="2774779"/>
            <a:ext cx="14735431" cy="9823621"/>
          </a:xfrm>
          <a:prstGeom prst="rect">
            <a:avLst/>
          </a:prstGeom>
        </p:spPr>
        <p:txBody>
          <a:bodyPr lIns="91439" tIns="45719" rIns="91439" bIns="45719" anchor="t">
            <a:noAutofit/>
          </a:bodyPr>
          <a:lstStyle/>
          <a:p>
            <a:endParaRP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3"/>
          <a:srcRect/>
          <a:stretch>
            <a:fillRect/>
          </a:stretch>
        </a:blipFill>
        <a:effectLst/>
      </p:bgPr>
    </p:bg>
    <p:spTree>
      <p:nvGrpSpPr>
        <p:cNvPr id="1" name=""/>
        <p:cNvGrpSpPr/>
        <p:nvPr/>
      </p:nvGrpSpPr>
      <p:grpSpPr>
        <a:xfrm>
          <a:off x="0" y="0"/>
          <a:ext cx="0" cy="0"/>
          <a:chOff x="0" y="0"/>
          <a:chExt cx="0" cy="0"/>
        </a:xfrm>
      </p:grpSpPr>
      <p:sp>
        <p:nvSpPr>
          <p:cNvPr id="2"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3"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4" name="Slide Number"/>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‹Nº›</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487FB5"/>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487FB5"/>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487FB5"/>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487FB5"/>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487FB5"/>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487FB5"/>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487FB5"/>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487FB5"/>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487FB5"/>
          </a:solidFill>
          <a:uFillTx/>
          <a:latin typeface="Helvetica Neue"/>
          <a:ea typeface="Helvetica Neue"/>
          <a:cs typeface="Helvetica Neue"/>
          <a:sym typeface="Helvetica Neue"/>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4572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9144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13716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18288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22860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27432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32004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36576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4.xml"/><Relationship Id="rId1" Type="http://schemas.openxmlformats.org/officeDocument/2006/relationships/video" Target="https://www.youtube.com/embed/46zcAt3vf_4?feature=oembed"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hyperlink" Target="mailto:murillo.katiana@gmail.com" TargetMode="Externa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un.org/es/climatechange/paris-agreement" TargetMode="Externa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unfccc.int/es/news/informe-de-sintesis-actualizado-de-ndc-se-confirman-las-tendencias-preocupantes" TargetMode="Externa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Tema principal"/>
          <p:cNvSpPr txBox="1">
            <a:spLocks noGrp="1"/>
          </p:cNvSpPr>
          <p:nvPr>
            <p:ph type="ctrTitle"/>
          </p:nvPr>
        </p:nvSpPr>
        <p:spPr>
          <a:xfrm>
            <a:off x="9828512" y="1587796"/>
            <a:ext cx="13796450" cy="4648201"/>
          </a:xfrm>
          <a:prstGeom prst="rect">
            <a:avLst/>
          </a:prstGeom>
        </p:spPr>
        <p:txBody>
          <a:bodyPr>
            <a:normAutofit fontScale="90000"/>
          </a:bodyPr>
          <a:lstStyle/>
          <a:p>
            <a:r>
              <a:rPr lang="es-US" dirty="0"/>
              <a:t>Cambio climático: la agenda impostergable</a:t>
            </a:r>
            <a:endParaRPr dirty="0"/>
          </a:p>
        </p:txBody>
      </p:sp>
      <p:sp>
        <p:nvSpPr>
          <p:cNvPr id="110" name="Información adicional"/>
          <p:cNvSpPr txBox="1">
            <a:spLocks noGrp="1"/>
          </p:cNvSpPr>
          <p:nvPr>
            <p:ph type="subTitle" sz="quarter" idx="1"/>
          </p:nvPr>
        </p:nvSpPr>
        <p:spPr>
          <a:prstGeom prst="rect">
            <a:avLst/>
          </a:prstGeom>
        </p:spPr>
        <p:txBody>
          <a:bodyPr/>
          <a:lstStyle>
            <a:lvl1pPr>
              <a:defRPr sz="6000"/>
            </a:lvl1pPr>
          </a:lstStyle>
          <a:p>
            <a:r>
              <a:rPr lang="es-US" dirty="0"/>
              <a:t>Capacitación periodística</a:t>
            </a:r>
            <a:endParaRPr dirty="0"/>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9">
            <a:extLst>
              <a:ext uri="{FF2B5EF4-FFF2-40B4-BE49-F238E27FC236}">
                <a16:creationId xmlns:a16="http://schemas.microsoft.com/office/drawing/2014/main" id="{72B886CF-D3D5-4CDE-A0D0-35994223D8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24383390"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descr="Un grupo de personas haciendo gestos con la mano en la cabeza&#10;&#10;Descripción generada automáticamente con confianza baja">
            <a:extLst>
              <a:ext uri="{FF2B5EF4-FFF2-40B4-BE49-F238E27FC236}">
                <a16:creationId xmlns:a16="http://schemas.microsoft.com/office/drawing/2014/main" id="{26DB9510-B6BB-1C9D-3DC7-8E8729FE03CB}"/>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l="13862" r="11027"/>
          <a:stretch/>
        </p:blipFill>
        <p:spPr>
          <a:xfrm>
            <a:off x="20" y="10"/>
            <a:ext cx="24383980" cy="13715990"/>
          </a:xfrm>
          <a:prstGeom prst="rect">
            <a:avLst/>
          </a:prstGeom>
        </p:spPr>
      </p:pic>
      <p:sp>
        <p:nvSpPr>
          <p:cNvPr id="16" name="Rectangle 11">
            <a:extLst>
              <a:ext uri="{FF2B5EF4-FFF2-40B4-BE49-F238E27FC236}">
                <a16:creationId xmlns:a16="http://schemas.microsoft.com/office/drawing/2014/main" id="{382E71F4-D030-4BB1-A3CF-F05B47099B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783080"/>
            <a:ext cx="1444752" cy="1014222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3D93209-E710-4E24-8089-E79FAB8B89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4752" y="1783080"/>
            <a:ext cx="12200384" cy="1014222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ítulo 2">
            <a:extLst>
              <a:ext uri="{FF2B5EF4-FFF2-40B4-BE49-F238E27FC236}">
                <a16:creationId xmlns:a16="http://schemas.microsoft.com/office/drawing/2014/main" id="{C9993CEB-8DB0-47CF-3F60-A6FE7537EC2B}"/>
              </a:ext>
            </a:extLst>
          </p:cNvPr>
          <p:cNvSpPr>
            <a:spLocks noGrp="1"/>
          </p:cNvSpPr>
          <p:nvPr>
            <p:ph type="title"/>
          </p:nvPr>
        </p:nvSpPr>
        <p:spPr>
          <a:xfrm>
            <a:off x="2157504" y="2108242"/>
            <a:ext cx="10135074" cy="2368224"/>
          </a:xfrm>
        </p:spPr>
        <p:txBody>
          <a:bodyPr vert="horz" lIns="91440" tIns="45720" rIns="91440" bIns="45720" rtlCol="0" anchor="ctr">
            <a:normAutofit/>
          </a:bodyPr>
          <a:lstStyle/>
          <a:p>
            <a:pPr algn="l" defTabSz="914400">
              <a:lnSpc>
                <a:spcPct val="90000"/>
              </a:lnSpc>
              <a:spcBef>
                <a:spcPct val="0"/>
              </a:spcBef>
            </a:pPr>
            <a:r>
              <a:rPr lang="en-US" sz="8000" kern="1200" dirty="0">
                <a:solidFill>
                  <a:schemeClr val="tx1"/>
                </a:solidFill>
                <a:latin typeface="+mj-lt"/>
                <a:ea typeface="+mj-ea"/>
                <a:cs typeface="+mj-cs"/>
              </a:rPr>
              <a:t>¿</a:t>
            </a:r>
            <a:r>
              <a:rPr lang="en-US" sz="8000" kern="1200" dirty="0" err="1">
                <a:solidFill>
                  <a:schemeClr val="tx1"/>
                </a:solidFill>
                <a:latin typeface="+mj-lt"/>
                <a:ea typeface="+mj-ea"/>
                <a:cs typeface="+mj-cs"/>
              </a:rPr>
              <a:t>Qué</a:t>
            </a:r>
            <a:r>
              <a:rPr lang="en-US" sz="8000" kern="1200" dirty="0">
                <a:solidFill>
                  <a:schemeClr val="tx1"/>
                </a:solidFill>
                <a:latin typeface="+mj-lt"/>
                <a:ea typeface="+mj-ea"/>
                <a:cs typeface="+mj-cs"/>
              </a:rPr>
              <a:t> </a:t>
            </a:r>
            <a:r>
              <a:rPr lang="en-US" sz="8000" kern="1200" dirty="0" err="1">
                <a:solidFill>
                  <a:schemeClr val="tx1"/>
                </a:solidFill>
                <a:latin typeface="+mj-lt"/>
                <a:ea typeface="+mj-ea"/>
                <a:cs typeface="+mj-cs"/>
              </a:rPr>
              <a:t>debe</a:t>
            </a:r>
            <a:r>
              <a:rPr lang="en-US" sz="8000" kern="1200" dirty="0">
                <a:solidFill>
                  <a:schemeClr val="tx1"/>
                </a:solidFill>
                <a:latin typeface="+mj-lt"/>
                <a:ea typeface="+mj-ea"/>
                <a:cs typeface="+mj-cs"/>
              </a:rPr>
              <a:t> </a:t>
            </a:r>
            <a:r>
              <a:rPr lang="en-US" sz="8000" kern="1200" dirty="0" err="1">
                <a:solidFill>
                  <a:schemeClr val="tx1"/>
                </a:solidFill>
                <a:latin typeface="+mj-lt"/>
                <a:ea typeface="+mj-ea"/>
                <a:cs typeface="+mj-cs"/>
              </a:rPr>
              <a:t>hacer</a:t>
            </a:r>
            <a:r>
              <a:rPr lang="en-US" sz="8000" kern="1200" dirty="0">
                <a:solidFill>
                  <a:schemeClr val="tx1"/>
                </a:solidFill>
                <a:latin typeface="+mj-lt"/>
                <a:ea typeface="+mj-ea"/>
                <a:cs typeface="+mj-cs"/>
              </a:rPr>
              <a:t> la </a:t>
            </a:r>
            <a:r>
              <a:rPr lang="en-US" sz="8000" kern="1200" dirty="0" err="1">
                <a:solidFill>
                  <a:schemeClr val="tx1"/>
                </a:solidFill>
                <a:latin typeface="+mj-lt"/>
                <a:ea typeface="+mj-ea"/>
                <a:cs typeface="+mj-cs"/>
              </a:rPr>
              <a:t>prensa</a:t>
            </a:r>
            <a:r>
              <a:rPr lang="en-US" sz="8000" kern="1200" dirty="0">
                <a:solidFill>
                  <a:schemeClr val="tx1"/>
                </a:solidFill>
                <a:latin typeface="+mj-lt"/>
                <a:ea typeface="+mj-ea"/>
                <a:cs typeface="+mj-cs"/>
              </a:rPr>
              <a:t>?</a:t>
            </a:r>
          </a:p>
        </p:txBody>
      </p:sp>
      <p:sp>
        <p:nvSpPr>
          <p:cNvPr id="4" name="Marcador de texto 3">
            <a:extLst>
              <a:ext uri="{FF2B5EF4-FFF2-40B4-BE49-F238E27FC236}">
                <a16:creationId xmlns:a16="http://schemas.microsoft.com/office/drawing/2014/main" id="{EFBAFE52-A27D-B8E3-0BCA-DD4C3E78757C}"/>
              </a:ext>
            </a:extLst>
          </p:cNvPr>
          <p:cNvSpPr>
            <a:spLocks noGrp="1"/>
          </p:cNvSpPr>
          <p:nvPr>
            <p:ph type="body" sz="quarter" idx="1"/>
          </p:nvPr>
        </p:nvSpPr>
        <p:spPr>
          <a:xfrm>
            <a:off x="2157984" y="4798200"/>
            <a:ext cx="10134588" cy="6801936"/>
          </a:xfrm>
        </p:spPr>
        <p:txBody>
          <a:bodyPr vert="horz" lIns="91440" tIns="45720" rIns="91440" bIns="45720" rtlCol="0">
            <a:noAutofit/>
          </a:bodyPr>
          <a:lstStyle/>
          <a:p>
            <a:pPr indent="-228600" algn="l" defTabSz="914400" rtl="0">
              <a:lnSpc>
                <a:spcPct val="90000"/>
              </a:lnSpc>
              <a:spcAft>
                <a:spcPts val="800"/>
              </a:spcAft>
              <a:buFont typeface="Arial" panose="020B0604020202020204" pitchFamily="34" charset="0"/>
              <a:buChar char="•"/>
            </a:pPr>
            <a:r>
              <a:rPr lang="en-US" sz="3200" kern="1200" dirty="0" err="1">
                <a:solidFill>
                  <a:schemeClr val="tx1"/>
                </a:solidFill>
                <a:effectLst/>
                <a:latin typeface="+mn-lt"/>
                <a:ea typeface="+mn-ea"/>
                <a:cs typeface="+mn-cs"/>
              </a:rPr>
              <a:t>Prepararse</a:t>
            </a:r>
            <a:r>
              <a:rPr lang="en-US" sz="3200" kern="1200" dirty="0">
                <a:solidFill>
                  <a:schemeClr val="tx1"/>
                </a:solidFill>
                <a:effectLst/>
                <a:latin typeface="+mn-lt"/>
                <a:ea typeface="+mn-ea"/>
                <a:cs typeface="+mn-cs"/>
              </a:rPr>
              <a:t> para la </a:t>
            </a:r>
            <a:r>
              <a:rPr lang="en-US" sz="3200" kern="1200" dirty="0" err="1">
                <a:solidFill>
                  <a:schemeClr val="tx1"/>
                </a:solidFill>
                <a:effectLst/>
                <a:latin typeface="+mn-lt"/>
                <a:ea typeface="+mn-ea"/>
                <a:cs typeface="+mn-cs"/>
              </a:rPr>
              <a:t>cobertura</a:t>
            </a:r>
            <a:r>
              <a:rPr lang="en-US" sz="3200" kern="1200" dirty="0">
                <a:solidFill>
                  <a:schemeClr val="tx1"/>
                </a:solidFill>
                <a:effectLst/>
                <a:latin typeface="+mn-lt"/>
                <a:ea typeface="+mn-ea"/>
                <a:cs typeface="+mn-cs"/>
              </a:rPr>
              <a:t> de </a:t>
            </a:r>
            <a:r>
              <a:rPr lang="en-US" sz="3200" kern="1200" dirty="0" err="1">
                <a:solidFill>
                  <a:schemeClr val="tx1"/>
                </a:solidFill>
                <a:effectLst/>
                <a:latin typeface="+mn-lt"/>
                <a:ea typeface="+mn-ea"/>
                <a:cs typeface="+mn-cs"/>
              </a:rPr>
              <a:t>los</a:t>
            </a:r>
            <a:r>
              <a:rPr lang="en-US" sz="3200" kern="1200" dirty="0">
                <a:solidFill>
                  <a:schemeClr val="tx1"/>
                </a:solidFill>
                <a:effectLst/>
                <a:latin typeface="+mn-lt"/>
                <a:ea typeface="+mn-ea"/>
                <a:cs typeface="+mn-cs"/>
              </a:rPr>
              <a:t> </a:t>
            </a:r>
            <a:r>
              <a:rPr lang="en-US" sz="3200" kern="1200" dirty="0" err="1">
                <a:solidFill>
                  <a:schemeClr val="tx1"/>
                </a:solidFill>
                <a:effectLst/>
                <a:latin typeface="+mn-lt"/>
                <a:ea typeface="+mn-ea"/>
                <a:cs typeface="+mn-cs"/>
              </a:rPr>
              <a:t>temas</a:t>
            </a:r>
            <a:r>
              <a:rPr lang="en-US" sz="3200" kern="1200" dirty="0">
                <a:solidFill>
                  <a:schemeClr val="tx1"/>
                </a:solidFill>
                <a:effectLst/>
                <a:latin typeface="+mn-lt"/>
                <a:ea typeface="+mn-ea"/>
                <a:cs typeface="+mn-cs"/>
              </a:rPr>
              <a:t> de mayor </a:t>
            </a:r>
            <a:r>
              <a:rPr lang="en-US" sz="3200" kern="1200" dirty="0" err="1">
                <a:solidFill>
                  <a:schemeClr val="tx1"/>
                </a:solidFill>
                <a:effectLst/>
                <a:latin typeface="+mn-lt"/>
                <a:ea typeface="+mn-ea"/>
                <a:cs typeface="+mn-cs"/>
              </a:rPr>
              <a:t>interés</a:t>
            </a:r>
            <a:r>
              <a:rPr lang="en-US" sz="3200" kern="1200" dirty="0">
                <a:solidFill>
                  <a:schemeClr val="tx1"/>
                </a:solidFill>
                <a:effectLst/>
                <a:latin typeface="+mn-lt"/>
                <a:ea typeface="+mn-ea"/>
                <a:cs typeface="+mn-cs"/>
              </a:rPr>
              <a:t> para sus audiencias con </a:t>
            </a:r>
            <a:r>
              <a:rPr lang="en-US" sz="3200" kern="1200" dirty="0" err="1">
                <a:solidFill>
                  <a:schemeClr val="tx1"/>
                </a:solidFill>
                <a:effectLst/>
                <a:latin typeface="+mn-lt"/>
                <a:ea typeface="+mn-ea"/>
                <a:cs typeface="+mn-cs"/>
              </a:rPr>
              <a:t>el</a:t>
            </a:r>
            <a:r>
              <a:rPr lang="en-US" sz="3200" kern="1200" dirty="0">
                <a:solidFill>
                  <a:schemeClr val="tx1"/>
                </a:solidFill>
                <a:effectLst/>
                <a:latin typeface="+mn-lt"/>
                <a:ea typeface="+mn-ea"/>
                <a:cs typeface="+mn-cs"/>
              </a:rPr>
              <a:t> </a:t>
            </a:r>
            <a:r>
              <a:rPr lang="en-US" sz="3200" kern="1200" dirty="0" err="1">
                <a:solidFill>
                  <a:schemeClr val="tx1"/>
                </a:solidFill>
                <a:effectLst/>
                <a:latin typeface="+mn-lt"/>
                <a:ea typeface="+mn-ea"/>
                <a:cs typeface="+mn-cs"/>
              </a:rPr>
              <a:t>conocimiento</a:t>
            </a:r>
            <a:r>
              <a:rPr lang="en-US" sz="3200" kern="1200" dirty="0">
                <a:solidFill>
                  <a:schemeClr val="tx1"/>
                </a:solidFill>
                <a:effectLst/>
                <a:latin typeface="+mn-lt"/>
                <a:ea typeface="+mn-ea"/>
                <a:cs typeface="+mn-cs"/>
              </a:rPr>
              <a:t> </a:t>
            </a:r>
            <a:r>
              <a:rPr lang="en-US" sz="3200" kern="1200" dirty="0" err="1">
                <a:solidFill>
                  <a:schemeClr val="tx1"/>
                </a:solidFill>
                <a:effectLst/>
                <a:latin typeface="+mn-lt"/>
                <a:ea typeface="+mn-ea"/>
                <a:cs typeface="+mn-cs"/>
              </a:rPr>
              <a:t>necesario</a:t>
            </a:r>
            <a:r>
              <a:rPr lang="en-US" sz="3200" kern="1200" dirty="0">
                <a:solidFill>
                  <a:schemeClr val="tx1"/>
                </a:solidFill>
                <a:effectLst/>
                <a:latin typeface="+mn-lt"/>
                <a:ea typeface="+mn-ea"/>
                <a:cs typeface="+mn-cs"/>
              </a:rPr>
              <a:t> y </a:t>
            </a:r>
            <a:r>
              <a:rPr lang="en-US" sz="3200" kern="1200" dirty="0" err="1">
                <a:solidFill>
                  <a:schemeClr val="tx1"/>
                </a:solidFill>
                <a:effectLst/>
                <a:latin typeface="+mn-lt"/>
                <a:ea typeface="+mn-ea"/>
                <a:cs typeface="+mn-cs"/>
              </a:rPr>
              <a:t>elegir</a:t>
            </a:r>
            <a:r>
              <a:rPr lang="en-US" sz="3200" kern="1200" dirty="0">
                <a:solidFill>
                  <a:schemeClr val="tx1"/>
                </a:solidFill>
                <a:effectLst/>
                <a:latin typeface="+mn-lt"/>
                <a:ea typeface="+mn-ea"/>
                <a:cs typeface="+mn-cs"/>
              </a:rPr>
              <a:t> </a:t>
            </a:r>
            <a:r>
              <a:rPr lang="en-US" sz="3200" kern="1200" dirty="0" err="1">
                <a:solidFill>
                  <a:schemeClr val="tx1"/>
                </a:solidFill>
                <a:effectLst/>
                <a:latin typeface="+mn-lt"/>
                <a:ea typeface="+mn-ea"/>
                <a:cs typeface="+mn-cs"/>
              </a:rPr>
              <a:t>temas</a:t>
            </a:r>
            <a:r>
              <a:rPr lang="en-US" sz="3200" kern="1200" dirty="0">
                <a:solidFill>
                  <a:schemeClr val="tx1"/>
                </a:solidFill>
                <a:effectLst/>
                <a:latin typeface="+mn-lt"/>
                <a:ea typeface="+mn-ea"/>
                <a:cs typeface="+mn-cs"/>
              </a:rPr>
              <a:t> </a:t>
            </a:r>
            <a:r>
              <a:rPr lang="en-US" sz="3200" kern="1200" dirty="0" err="1">
                <a:solidFill>
                  <a:schemeClr val="tx1"/>
                </a:solidFill>
                <a:effectLst/>
                <a:latin typeface="+mn-lt"/>
                <a:ea typeface="+mn-ea"/>
                <a:cs typeface="+mn-cs"/>
              </a:rPr>
              <a:t>específicos</a:t>
            </a:r>
            <a:r>
              <a:rPr lang="en-US" sz="3200" kern="1200" dirty="0">
                <a:solidFill>
                  <a:schemeClr val="tx1"/>
                </a:solidFill>
                <a:effectLst/>
                <a:latin typeface="+mn-lt"/>
                <a:ea typeface="+mn-ea"/>
                <a:cs typeface="+mn-cs"/>
              </a:rPr>
              <a:t>. </a:t>
            </a:r>
            <a:r>
              <a:rPr lang="en-US" sz="3200" kern="1200" dirty="0" err="1">
                <a:solidFill>
                  <a:schemeClr val="tx1"/>
                </a:solidFill>
                <a:effectLst/>
                <a:latin typeface="+mn-lt"/>
                <a:ea typeface="+mn-ea"/>
                <a:cs typeface="+mn-cs"/>
              </a:rPr>
              <a:t>Emplear</a:t>
            </a:r>
            <a:r>
              <a:rPr lang="en-US" sz="3200" kern="1200" dirty="0">
                <a:solidFill>
                  <a:schemeClr val="tx1"/>
                </a:solidFill>
                <a:effectLst/>
                <a:latin typeface="+mn-lt"/>
                <a:ea typeface="+mn-ea"/>
                <a:cs typeface="+mn-cs"/>
              </a:rPr>
              <a:t> </a:t>
            </a:r>
            <a:r>
              <a:rPr lang="en-US" sz="3200" kern="1200" dirty="0" err="1">
                <a:solidFill>
                  <a:schemeClr val="tx1"/>
                </a:solidFill>
                <a:effectLst/>
                <a:latin typeface="+mn-lt"/>
                <a:ea typeface="+mn-ea"/>
                <a:cs typeface="+mn-cs"/>
              </a:rPr>
              <a:t>también</a:t>
            </a:r>
            <a:r>
              <a:rPr lang="en-US" sz="3200" kern="1200" dirty="0">
                <a:solidFill>
                  <a:schemeClr val="tx1"/>
                </a:solidFill>
                <a:effectLst/>
                <a:latin typeface="+mn-lt"/>
                <a:ea typeface="+mn-ea"/>
                <a:cs typeface="+mn-cs"/>
              </a:rPr>
              <a:t> un </a:t>
            </a:r>
            <a:r>
              <a:rPr lang="en-US" sz="3200" kern="1200" dirty="0" err="1">
                <a:solidFill>
                  <a:schemeClr val="tx1"/>
                </a:solidFill>
                <a:effectLst/>
                <a:latin typeface="+mn-lt"/>
                <a:ea typeface="+mn-ea"/>
                <a:cs typeface="+mn-cs"/>
              </a:rPr>
              <a:t>lenguaje</a:t>
            </a:r>
            <a:r>
              <a:rPr lang="en-US" sz="3200" kern="1200" dirty="0">
                <a:solidFill>
                  <a:schemeClr val="tx1"/>
                </a:solidFill>
                <a:effectLst/>
                <a:latin typeface="+mn-lt"/>
                <a:ea typeface="+mn-ea"/>
                <a:cs typeface="+mn-cs"/>
              </a:rPr>
              <a:t> </a:t>
            </a:r>
            <a:r>
              <a:rPr lang="en-US" sz="3200" kern="1200" dirty="0" err="1">
                <a:solidFill>
                  <a:schemeClr val="tx1"/>
                </a:solidFill>
                <a:effectLst/>
                <a:latin typeface="+mn-lt"/>
                <a:ea typeface="+mn-ea"/>
                <a:cs typeface="+mn-cs"/>
              </a:rPr>
              <a:t>adecuado</a:t>
            </a:r>
            <a:r>
              <a:rPr lang="en-US" sz="3200" kern="1200" dirty="0">
                <a:solidFill>
                  <a:schemeClr val="tx1"/>
                </a:solidFill>
                <a:effectLst/>
                <a:latin typeface="+mn-lt"/>
                <a:ea typeface="+mn-ea"/>
                <a:cs typeface="+mn-cs"/>
              </a:rPr>
              <a:t> para la </a:t>
            </a:r>
            <a:r>
              <a:rPr lang="en-US" sz="3200" kern="1200" dirty="0" err="1">
                <a:solidFill>
                  <a:schemeClr val="tx1"/>
                </a:solidFill>
                <a:effectLst/>
                <a:latin typeface="+mn-lt"/>
                <a:ea typeface="+mn-ea"/>
                <a:cs typeface="+mn-cs"/>
              </a:rPr>
              <a:t>comprensión</a:t>
            </a:r>
            <a:r>
              <a:rPr lang="en-US" sz="3200" kern="1200" dirty="0">
                <a:solidFill>
                  <a:schemeClr val="tx1"/>
                </a:solidFill>
                <a:effectLst/>
                <a:latin typeface="+mn-lt"/>
                <a:ea typeface="+mn-ea"/>
                <a:cs typeface="+mn-cs"/>
              </a:rPr>
              <a:t> de </a:t>
            </a:r>
            <a:r>
              <a:rPr lang="en-US" sz="3200" kern="1200" dirty="0" err="1">
                <a:solidFill>
                  <a:schemeClr val="tx1"/>
                </a:solidFill>
                <a:effectLst/>
                <a:latin typeface="+mn-lt"/>
                <a:ea typeface="+mn-ea"/>
                <a:cs typeface="+mn-cs"/>
              </a:rPr>
              <a:t>su</a:t>
            </a:r>
            <a:r>
              <a:rPr lang="en-US" sz="3200" kern="1200" dirty="0">
                <a:solidFill>
                  <a:schemeClr val="tx1"/>
                </a:solidFill>
                <a:effectLst/>
                <a:latin typeface="+mn-lt"/>
                <a:ea typeface="+mn-ea"/>
                <a:cs typeface="+mn-cs"/>
              </a:rPr>
              <a:t> </a:t>
            </a:r>
            <a:r>
              <a:rPr lang="en-US" sz="3200" kern="1200" dirty="0" err="1">
                <a:solidFill>
                  <a:schemeClr val="tx1"/>
                </a:solidFill>
                <a:effectLst/>
                <a:latin typeface="+mn-lt"/>
                <a:ea typeface="+mn-ea"/>
                <a:cs typeface="+mn-cs"/>
              </a:rPr>
              <a:t>público</a:t>
            </a:r>
            <a:r>
              <a:rPr lang="en-US" sz="3200" kern="1200" dirty="0">
                <a:solidFill>
                  <a:schemeClr val="tx1"/>
                </a:solidFill>
                <a:effectLst/>
                <a:latin typeface="+mn-lt"/>
                <a:ea typeface="+mn-ea"/>
                <a:cs typeface="+mn-cs"/>
              </a:rPr>
              <a:t>. </a:t>
            </a:r>
          </a:p>
          <a:p>
            <a:pPr indent="-228600" algn="l" defTabSz="914400" rtl="0">
              <a:lnSpc>
                <a:spcPct val="90000"/>
              </a:lnSpc>
              <a:spcAft>
                <a:spcPts val="800"/>
              </a:spcAft>
              <a:buFont typeface="Arial" panose="020B0604020202020204" pitchFamily="34" charset="0"/>
              <a:buChar char="•"/>
            </a:pPr>
            <a:r>
              <a:rPr lang="en-US" sz="3200" kern="1200" dirty="0">
                <a:solidFill>
                  <a:schemeClr val="tx1"/>
                </a:solidFill>
                <a:effectLst/>
                <a:latin typeface="+mn-lt"/>
                <a:ea typeface="+mn-ea"/>
                <a:cs typeface="+mn-cs"/>
              </a:rPr>
              <a:t>Dar </a:t>
            </a:r>
            <a:r>
              <a:rPr lang="en-US" sz="3200" kern="1200" dirty="0" err="1">
                <a:solidFill>
                  <a:schemeClr val="tx1"/>
                </a:solidFill>
                <a:effectLst/>
                <a:latin typeface="+mn-lt"/>
                <a:ea typeface="+mn-ea"/>
                <a:cs typeface="+mn-cs"/>
              </a:rPr>
              <a:t>seguimiento</a:t>
            </a:r>
            <a:r>
              <a:rPr lang="en-US" sz="3200" kern="1200" dirty="0">
                <a:solidFill>
                  <a:schemeClr val="tx1"/>
                </a:solidFill>
                <a:effectLst/>
                <a:latin typeface="+mn-lt"/>
                <a:ea typeface="+mn-ea"/>
                <a:cs typeface="+mn-cs"/>
              </a:rPr>
              <a:t> a </a:t>
            </a:r>
            <a:r>
              <a:rPr lang="en-US" sz="3200" kern="1200" dirty="0" err="1">
                <a:solidFill>
                  <a:schemeClr val="tx1"/>
                </a:solidFill>
                <a:effectLst/>
                <a:latin typeface="+mn-lt"/>
                <a:ea typeface="+mn-ea"/>
                <a:cs typeface="+mn-cs"/>
              </a:rPr>
              <a:t>los</a:t>
            </a:r>
            <a:r>
              <a:rPr lang="en-US" sz="3200" kern="1200" dirty="0">
                <a:solidFill>
                  <a:schemeClr val="tx1"/>
                </a:solidFill>
                <a:effectLst/>
                <a:latin typeface="+mn-lt"/>
                <a:ea typeface="+mn-ea"/>
                <a:cs typeface="+mn-cs"/>
              </a:rPr>
              <a:t> </a:t>
            </a:r>
            <a:r>
              <a:rPr lang="en-US" sz="3200" kern="1200" dirty="0" err="1">
                <a:solidFill>
                  <a:schemeClr val="tx1"/>
                </a:solidFill>
                <a:effectLst/>
                <a:latin typeface="+mn-lt"/>
                <a:ea typeface="+mn-ea"/>
                <a:cs typeface="+mn-cs"/>
              </a:rPr>
              <a:t>compromisos</a:t>
            </a:r>
            <a:r>
              <a:rPr lang="en-US" sz="3200" kern="1200" dirty="0">
                <a:solidFill>
                  <a:schemeClr val="tx1"/>
                </a:solidFill>
                <a:effectLst/>
                <a:latin typeface="+mn-lt"/>
                <a:ea typeface="+mn-ea"/>
                <a:cs typeface="+mn-cs"/>
              </a:rPr>
              <a:t> </a:t>
            </a:r>
            <a:r>
              <a:rPr lang="en-US" sz="3200" kern="1200" dirty="0" err="1">
                <a:solidFill>
                  <a:schemeClr val="tx1"/>
                </a:solidFill>
                <a:effectLst/>
                <a:latin typeface="+mn-lt"/>
                <a:ea typeface="+mn-ea"/>
                <a:cs typeface="+mn-cs"/>
              </a:rPr>
              <a:t>país</a:t>
            </a:r>
            <a:r>
              <a:rPr lang="en-US" sz="3200" kern="1200" dirty="0">
                <a:solidFill>
                  <a:schemeClr val="tx1"/>
                </a:solidFill>
                <a:effectLst/>
                <a:latin typeface="+mn-lt"/>
                <a:ea typeface="+mn-ea"/>
                <a:cs typeface="+mn-cs"/>
              </a:rPr>
              <a:t> que se </a:t>
            </a:r>
            <a:r>
              <a:rPr lang="en-US" sz="3200" kern="1200" dirty="0" err="1">
                <a:solidFill>
                  <a:schemeClr val="tx1"/>
                </a:solidFill>
                <a:effectLst/>
                <a:latin typeface="+mn-lt"/>
                <a:ea typeface="+mn-ea"/>
                <a:cs typeface="+mn-cs"/>
              </a:rPr>
              <a:t>asuman</a:t>
            </a:r>
            <a:r>
              <a:rPr lang="en-US" sz="3200" kern="1200" dirty="0">
                <a:solidFill>
                  <a:schemeClr val="tx1"/>
                </a:solidFill>
                <a:effectLst/>
                <a:latin typeface="+mn-lt"/>
                <a:ea typeface="+mn-ea"/>
                <a:cs typeface="+mn-cs"/>
              </a:rPr>
              <a:t> </a:t>
            </a:r>
            <a:r>
              <a:rPr lang="en-US" sz="3200" kern="1200" dirty="0" err="1">
                <a:solidFill>
                  <a:schemeClr val="tx1"/>
                </a:solidFill>
                <a:effectLst/>
                <a:latin typeface="+mn-lt"/>
                <a:ea typeface="+mn-ea"/>
                <a:cs typeface="+mn-cs"/>
              </a:rPr>
              <a:t>luego</a:t>
            </a:r>
            <a:r>
              <a:rPr lang="en-US" sz="3200" kern="1200" dirty="0">
                <a:solidFill>
                  <a:schemeClr val="tx1"/>
                </a:solidFill>
                <a:effectLst/>
                <a:latin typeface="+mn-lt"/>
                <a:ea typeface="+mn-ea"/>
                <a:cs typeface="+mn-cs"/>
              </a:rPr>
              <a:t> de la COP.</a:t>
            </a:r>
          </a:p>
          <a:p>
            <a:pPr indent="-228600" algn="l" defTabSz="914400" rtl="0">
              <a:lnSpc>
                <a:spcPct val="90000"/>
              </a:lnSpc>
              <a:spcAft>
                <a:spcPts val="800"/>
              </a:spcAft>
              <a:buFont typeface="Arial" panose="020B0604020202020204" pitchFamily="34" charset="0"/>
              <a:buChar char="•"/>
            </a:pPr>
            <a:r>
              <a:rPr lang="en-US" sz="3200" kern="1200" dirty="0" err="1">
                <a:solidFill>
                  <a:schemeClr val="tx1"/>
                </a:solidFill>
                <a:effectLst/>
                <a:latin typeface="+mn-lt"/>
                <a:ea typeface="+mn-ea"/>
                <a:cs typeface="+mn-cs"/>
              </a:rPr>
              <a:t>Cotejar</a:t>
            </a:r>
            <a:r>
              <a:rPr lang="en-US" sz="3200" kern="1200" dirty="0">
                <a:solidFill>
                  <a:schemeClr val="tx1"/>
                </a:solidFill>
                <a:effectLst/>
                <a:latin typeface="+mn-lt"/>
                <a:ea typeface="+mn-ea"/>
                <a:cs typeface="+mn-cs"/>
              </a:rPr>
              <a:t> </a:t>
            </a:r>
            <a:r>
              <a:rPr lang="en-US" sz="3200" kern="1200" dirty="0" err="1">
                <a:solidFill>
                  <a:schemeClr val="tx1"/>
                </a:solidFill>
                <a:effectLst/>
                <a:latin typeface="+mn-lt"/>
                <a:ea typeface="+mn-ea"/>
                <a:cs typeface="+mn-cs"/>
              </a:rPr>
              <a:t>esos</a:t>
            </a:r>
            <a:r>
              <a:rPr lang="en-US" sz="3200" kern="1200" dirty="0">
                <a:solidFill>
                  <a:schemeClr val="tx1"/>
                </a:solidFill>
                <a:effectLst/>
                <a:latin typeface="+mn-lt"/>
                <a:ea typeface="+mn-ea"/>
                <a:cs typeface="+mn-cs"/>
              </a:rPr>
              <a:t> </a:t>
            </a:r>
            <a:r>
              <a:rPr lang="en-US" sz="3200" kern="1200" dirty="0" err="1">
                <a:solidFill>
                  <a:schemeClr val="tx1"/>
                </a:solidFill>
                <a:effectLst/>
                <a:latin typeface="+mn-lt"/>
                <a:ea typeface="+mn-ea"/>
                <a:cs typeface="+mn-cs"/>
              </a:rPr>
              <a:t>compromisos</a:t>
            </a:r>
            <a:r>
              <a:rPr lang="en-US" sz="3200" kern="1200" dirty="0">
                <a:solidFill>
                  <a:schemeClr val="tx1"/>
                </a:solidFill>
                <a:effectLst/>
                <a:latin typeface="+mn-lt"/>
                <a:ea typeface="+mn-ea"/>
                <a:cs typeface="+mn-cs"/>
              </a:rPr>
              <a:t> con </a:t>
            </a:r>
            <a:r>
              <a:rPr lang="en-US" sz="3200" kern="1200" dirty="0" err="1">
                <a:solidFill>
                  <a:schemeClr val="tx1"/>
                </a:solidFill>
                <a:effectLst/>
                <a:latin typeface="+mn-lt"/>
                <a:ea typeface="+mn-ea"/>
                <a:cs typeface="+mn-cs"/>
              </a:rPr>
              <a:t>datos</a:t>
            </a:r>
            <a:r>
              <a:rPr lang="en-US" sz="3200" kern="1200" dirty="0">
                <a:solidFill>
                  <a:schemeClr val="tx1"/>
                </a:solidFill>
                <a:effectLst/>
                <a:latin typeface="+mn-lt"/>
                <a:ea typeface="+mn-ea"/>
                <a:cs typeface="+mn-cs"/>
              </a:rPr>
              <a:t> </a:t>
            </a:r>
            <a:r>
              <a:rPr lang="en-US" sz="3200" kern="1200" dirty="0" err="1">
                <a:solidFill>
                  <a:schemeClr val="tx1"/>
                </a:solidFill>
                <a:effectLst/>
                <a:latin typeface="+mn-lt"/>
                <a:ea typeface="+mn-ea"/>
                <a:cs typeface="+mn-cs"/>
              </a:rPr>
              <a:t>científicos</a:t>
            </a:r>
            <a:r>
              <a:rPr lang="en-US" sz="3200" kern="1200" dirty="0">
                <a:solidFill>
                  <a:schemeClr val="tx1"/>
                </a:solidFill>
                <a:effectLst/>
                <a:latin typeface="+mn-lt"/>
                <a:ea typeface="+mn-ea"/>
                <a:cs typeface="+mn-cs"/>
              </a:rPr>
              <a:t> para </a:t>
            </a:r>
            <a:r>
              <a:rPr lang="en-US" sz="3200" kern="1200" dirty="0" err="1">
                <a:solidFill>
                  <a:schemeClr val="tx1"/>
                </a:solidFill>
                <a:effectLst/>
                <a:latin typeface="+mn-lt"/>
                <a:ea typeface="+mn-ea"/>
                <a:cs typeface="+mn-cs"/>
              </a:rPr>
              <a:t>determinar</a:t>
            </a:r>
            <a:r>
              <a:rPr lang="en-US" sz="3200" kern="1200" dirty="0">
                <a:solidFill>
                  <a:schemeClr val="tx1"/>
                </a:solidFill>
                <a:effectLst/>
                <a:latin typeface="+mn-lt"/>
                <a:ea typeface="+mn-ea"/>
                <a:cs typeface="+mn-cs"/>
              </a:rPr>
              <a:t> </a:t>
            </a:r>
            <a:r>
              <a:rPr lang="en-US" sz="3200" kern="1200" dirty="0" err="1">
                <a:solidFill>
                  <a:schemeClr val="tx1"/>
                </a:solidFill>
                <a:effectLst/>
                <a:latin typeface="+mn-lt"/>
                <a:ea typeface="+mn-ea"/>
                <a:cs typeface="+mn-cs"/>
              </a:rPr>
              <a:t>su</a:t>
            </a:r>
            <a:r>
              <a:rPr lang="en-US" sz="3200" kern="1200" dirty="0">
                <a:solidFill>
                  <a:schemeClr val="tx1"/>
                </a:solidFill>
                <a:effectLst/>
                <a:latin typeface="+mn-lt"/>
                <a:ea typeface="+mn-ea"/>
                <a:cs typeface="+mn-cs"/>
              </a:rPr>
              <a:t> </a:t>
            </a:r>
            <a:r>
              <a:rPr lang="en-US" sz="3200" kern="1200" dirty="0" err="1">
                <a:solidFill>
                  <a:schemeClr val="tx1"/>
                </a:solidFill>
                <a:effectLst/>
                <a:latin typeface="+mn-lt"/>
                <a:ea typeface="+mn-ea"/>
                <a:cs typeface="+mn-cs"/>
              </a:rPr>
              <a:t>solidez</a:t>
            </a:r>
            <a:r>
              <a:rPr lang="en-US" sz="3200" kern="1200" dirty="0">
                <a:solidFill>
                  <a:schemeClr val="tx1"/>
                </a:solidFill>
                <a:effectLst/>
                <a:latin typeface="+mn-lt"/>
                <a:ea typeface="+mn-ea"/>
                <a:cs typeface="+mn-cs"/>
              </a:rPr>
              <a:t>.</a:t>
            </a:r>
          </a:p>
          <a:p>
            <a:pPr indent="-228600" algn="l" defTabSz="914400" rtl="0">
              <a:lnSpc>
                <a:spcPct val="90000"/>
              </a:lnSpc>
              <a:spcAft>
                <a:spcPts val="800"/>
              </a:spcAft>
              <a:buFont typeface="Arial" panose="020B0604020202020204" pitchFamily="34" charset="0"/>
              <a:buChar char="•"/>
            </a:pPr>
            <a:r>
              <a:rPr lang="en-US" sz="3200" kern="1200" dirty="0" err="1">
                <a:solidFill>
                  <a:schemeClr val="tx1"/>
                </a:solidFill>
                <a:effectLst/>
                <a:latin typeface="+mn-lt"/>
                <a:ea typeface="+mn-ea"/>
                <a:cs typeface="+mn-cs"/>
              </a:rPr>
              <a:t>Consultar</a:t>
            </a:r>
            <a:r>
              <a:rPr lang="en-US" sz="3200" kern="1200" dirty="0">
                <a:solidFill>
                  <a:schemeClr val="tx1"/>
                </a:solidFill>
                <a:effectLst/>
                <a:latin typeface="+mn-lt"/>
                <a:ea typeface="+mn-ea"/>
                <a:cs typeface="+mn-cs"/>
              </a:rPr>
              <a:t> </a:t>
            </a:r>
            <a:r>
              <a:rPr lang="en-US" sz="3200" kern="1200" dirty="0" err="1">
                <a:solidFill>
                  <a:schemeClr val="tx1"/>
                </a:solidFill>
                <a:effectLst/>
                <a:latin typeface="+mn-lt"/>
                <a:ea typeface="+mn-ea"/>
                <a:cs typeface="+mn-cs"/>
              </a:rPr>
              <a:t>fuentes</a:t>
            </a:r>
            <a:r>
              <a:rPr lang="en-US" sz="3200" kern="1200" dirty="0">
                <a:solidFill>
                  <a:schemeClr val="tx1"/>
                </a:solidFill>
                <a:effectLst/>
                <a:latin typeface="+mn-lt"/>
                <a:ea typeface="+mn-ea"/>
                <a:cs typeface="+mn-cs"/>
              </a:rPr>
              <a:t> </a:t>
            </a:r>
            <a:r>
              <a:rPr lang="en-US" sz="3200" kern="1200" dirty="0" err="1">
                <a:solidFill>
                  <a:schemeClr val="tx1"/>
                </a:solidFill>
                <a:effectLst/>
                <a:latin typeface="+mn-lt"/>
                <a:ea typeface="+mn-ea"/>
                <a:cs typeface="+mn-cs"/>
              </a:rPr>
              <a:t>variadas</a:t>
            </a:r>
            <a:r>
              <a:rPr lang="en-US" sz="3200" kern="1200" dirty="0">
                <a:solidFill>
                  <a:schemeClr val="tx1"/>
                </a:solidFill>
                <a:effectLst/>
                <a:latin typeface="+mn-lt"/>
                <a:ea typeface="+mn-ea"/>
                <a:cs typeface="+mn-cs"/>
              </a:rPr>
              <a:t> y con </a:t>
            </a:r>
            <a:r>
              <a:rPr lang="en-US" sz="3200" kern="1200" dirty="0" err="1">
                <a:solidFill>
                  <a:schemeClr val="tx1"/>
                </a:solidFill>
                <a:effectLst/>
                <a:latin typeface="+mn-lt"/>
                <a:ea typeface="+mn-ea"/>
                <a:cs typeface="+mn-cs"/>
              </a:rPr>
              <a:t>solidez</a:t>
            </a:r>
            <a:r>
              <a:rPr lang="en-US" sz="3200" kern="1200" dirty="0">
                <a:solidFill>
                  <a:schemeClr val="tx1"/>
                </a:solidFill>
                <a:effectLst/>
                <a:latin typeface="+mn-lt"/>
                <a:ea typeface="+mn-ea"/>
                <a:cs typeface="+mn-cs"/>
              </a:rPr>
              <a:t> que </a:t>
            </a:r>
            <a:r>
              <a:rPr lang="en-US" sz="3200" kern="1200" dirty="0" err="1">
                <a:solidFill>
                  <a:schemeClr val="tx1"/>
                </a:solidFill>
                <a:effectLst/>
                <a:latin typeface="+mn-lt"/>
                <a:ea typeface="+mn-ea"/>
                <a:cs typeface="+mn-cs"/>
              </a:rPr>
              <a:t>brinden</a:t>
            </a:r>
            <a:r>
              <a:rPr lang="en-US" sz="3200" kern="1200" dirty="0">
                <a:solidFill>
                  <a:schemeClr val="tx1"/>
                </a:solidFill>
                <a:effectLst/>
                <a:latin typeface="+mn-lt"/>
                <a:ea typeface="+mn-ea"/>
                <a:cs typeface="+mn-cs"/>
              </a:rPr>
              <a:t> </a:t>
            </a:r>
            <a:r>
              <a:rPr lang="en-US" sz="3200" kern="1200" dirty="0" err="1">
                <a:solidFill>
                  <a:schemeClr val="tx1"/>
                </a:solidFill>
                <a:effectLst/>
                <a:latin typeface="+mn-lt"/>
                <a:ea typeface="+mn-ea"/>
                <a:cs typeface="+mn-cs"/>
              </a:rPr>
              <a:t>una</a:t>
            </a:r>
            <a:r>
              <a:rPr lang="en-US" sz="3200" kern="1200" dirty="0">
                <a:solidFill>
                  <a:schemeClr val="tx1"/>
                </a:solidFill>
                <a:effectLst/>
                <a:latin typeface="+mn-lt"/>
                <a:ea typeface="+mn-ea"/>
                <a:cs typeface="+mn-cs"/>
              </a:rPr>
              <a:t> </a:t>
            </a:r>
            <a:r>
              <a:rPr lang="en-US" sz="3200" kern="1200" dirty="0" err="1">
                <a:solidFill>
                  <a:schemeClr val="tx1"/>
                </a:solidFill>
                <a:effectLst/>
                <a:latin typeface="+mn-lt"/>
                <a:ea typeface="+mn-ea"/>
                <a:cs typeface="+mn-cs"/>
              </a:rPr>
              <a:t>visión</a:t>
            </a:r>
            <a:r>
              <a:rPr lang="en-US" sz="3200" kern="1200" dirty="0">
                <a:solidFill>
                  <a:schemeClr val="tx1"/>
                </a:solidFill>
                <a:effectLst/>
                <a:latin typeface="+mn-lt"/>
                <a:ea typeface="+mn-ea"/>
                <a:cs typeface="+mn-cs"/>
              </a:rPr>
              <a:t> </a:t>
            </a:r>
            <a:r>
              <a:rPr lang="en-US" sz="3200" kern="1200" dirty="0" err="1">
                <a:solidFill>
                  <a:schemeClr val="tx1"/>
                </a:solidFill>
                <a:effectLst/>
                <a:latin typeface="+mn-lt"/>
                <a:ea typeface="+mn-ea"/>
                <a:cs typeface="+mn-cs"/>
              </a:rPr>
              <a:t>más</a:t>
            </a:r>
            <a:r>
              <a:rPr lang="en-US" sz="3200" kern="1200" dirty="0">
                <a:solidFill>
                  <a:schemeClr val="tx1"/>
                </a:solidFill>
                <a:effectLst/>
                <a:latin typeface="+mn-lt"/>
                <a:ea typeface="+mn-ea"/>
                <a:cs typeface="+mn-cs"/>
              </a:rPr>
              <a:t> </a:t>
            </a:r>
            <a:r>
              <a:rPr lang="en-US" sz="3200" kern="1200" dirty="0" err="1">
                <a:solidFill>
                  <a:schemeClr val="tx1"/>
                </a:solidFill>
                <a:effectLst/>
                <a:latin typeface="+mn-lt"/>
                <a:ea typeface="+mn-ea"/>
                <a:cs typeface="+mn-cs"/>
              </a:rPr>
              <a:t>amplia</a:t>
            </a:r>
            <a:r>
              <a:rPr lang="en-US" sz="3200" kern="1200" dirty="0">
                <a:solidFill>
                  <a:schemeClr val="tx1"/>
                </a:solidFill>
                <a:effectLst/>
                <a:latin typeface="+mn-lt"/>
                <a:ea typeface="+mn-ea"/>
                <a:cs typeface="+mn-cs"/>
              </a:rPr>
              <a:t> y </a:t>
            </a:r>
            <a:r>
              <a:rPr lang="en-US" sz="3200" kern="1200" dirty="0" err="1">
                <a:solidFill>
                  <a:schemeClr val="tx1"/>
                </a:solidFill>
                <a:effectLst/>
                <a:latin typeface="+mn-lt"/>
                <a:ea typeface="+mn-ea"/>
                <a:cs typeface="+mn-cs"/>
              </a:rPr>
              <a:t>equilibrada</a:t>
            </a:r>
            <a:r>
              <a:rPr lang="en-US" sz="3200" kern="1200" dirty="0">
                <a:solidFill>
                  <a:schemeClr val="tx1"/>
                </a:solidFill>
                <a:effectLst/>
                <a:latin typeface="+mn-lt"/>
                <a:ea typeface="+mn-ea"/>
                <a:cs typeface="+mn-cs"/>
              </a:rPr>
              <a:t>, que </a:t>
            </a:r>
            <a:r>
              <a:rPr lang="en-US" sz="3200" kern="1200" dirty="0" err="1">
                <a:solidFill>
                  <a:schemeClr val="tx1"/>
                </a:solidFill>
                <a:effectLst/>
                <a:latin typeface="+mn-lt"/>
                <a:ea typeface="+mn-ea"/>
                <a:cs typeface="+mn-cs"/>
              </a:rPr>
              <a:t>incluso</a:t>
            </a:r>
            <a:r>
              <a:rPr lang="en-US" sz="3200" kern="1200" dirty="0">
                <a:solidFill>
                  <a:schemeClr val="tx1"/>
                </a:solidFill>
                <a:effectLst/>
                <a:latin typeface="+mn-lt"/>
                <a:ea typeface="+mn-ea"/>
                <a:cs typeface="+mn-cs"/>
              </a:rPr>
              <a:t> </a:t>
            </a:r>
            <a:r>
              <a:rPr lang="en-US" sz="3200" kern="1200" dirty="0" err="1">
                <a:solidFill>
                  <a:schemeClr val="tx1"/>
                </a:solidFill>
                <a:effectLst/>
                <a:latin typeface="+mn-lt"/>
                <a:ea typeface="+mn-ea"/>
                <a:cs typeface="+mn-cs"/>
              </a:rPr>
              <a:t>puede</a:t>
            </a:r>
            <a:r>
              <a:rPr lang="en-US" sz="3200" kern="1200" dirty="0">
                <a:solidFill>
                  <a:schemeClr val="tx1"/>
                </a:solidFill>
                <a:effectLst/>
                <a:latin typeface="+mn-lt"/>
                <a:ea typeface="+mn-ea"/>
                <a:cs typeface="+mn-cs"/>
              </a:rPr>
              <a:t> ser controversial, </a:t>
            </a:r>
            <a:r>
              <a:rPr lang="en-US" sz="3200" kern="1200" dirty="0" err="1">
                <a:solidFill>
                  <a:schemeClr val="tx1"/>
                </a:solidFill>
                <a:effectLst/>
                <a:latin typeface="+mn-lt"/>
                <a:ea typeface="+mn-ea"/>
                <a:cs typeface="+mn-cs"/>
              </a:rPr>
              <a:t>así</a:t>
            </a:r>
            <a:r>
              <a:rPr lang="en-US" sz="3200" kern="1200" dirty="0">
                <a:solidFill>
                  <a:schemeClr val="tx1"/>
                </a:solidFill>
                <a:effectLst/>
                <a:latin typeface="+mn-lt"/>
                <a:ea typeface="+mn-ea"/>
                <a:cs typeface="+mn-cs"/>
              </a:rPr>
              <a:t> </a:t>
            </a:r>
            <a:r>
              <a:rPr lang="en-US" sz="3200" kern="1200" dirty="0" err="1">
                <a:solidFill>
                  <a:schemeClr val="tx1"/>
                </a:solidFill>
                <a:effectLst/>
                <a:latin typeface="+mn-lt"/>
                <a:ea typeface="+mn-ea"/>
                <a:cs typeface="+mn-cs"/>
              </a:rPr>
              <a:t>como</a:t>
            </a:r>
            <a:r>
              <a:rPr lang="en-US" sz="3200" kern="1200" dirty="0">
                <a:solidFill>
                  <a:schemeClr val="tx1"/>
                </a:solidFill>
                <a:effectLst/>
                <a:latin typeface="+mn-lt"/>
                <a:ea typeface="+mn-ea"/>
                <a:cs typeface="+mn-cs"/>
              </a:rPr>
              <a:t> </a:t>
            </a:r>
            <a:r>
              <a:rPr lang="en-US" sz="3200" kern="1200" dirty="0" err="1">
                <a:solidFill>
                  <a:schemeClr val="tx1"/>
                </a:solidFill>
                <a:effectLst/>
                <a:latin typeface="+mn-lt"/>
                <a:ea typeface="+mn-ea"/>
                <a:cs typeface="+mn-cs"/>
              </a:rPr>
              <a:t>otros</a:t>
            </a:r>
            <a:r>
              <a:rPr lang="en-US" sz="3200" kern="1200" dirty="0">
                <a:solidFill>
                  <a:schemeClr val="tx1"/>
                </a:solidFill>
                <a:effectLst/>
                <a:latin typeface="+mn-lt"/>
                <a:ea typeface="+mn-ea"/>
                <a:cs typeface="+mn-cs"/>
              </a:rPr>
              <a:t> </a:t>
            </a:r>
            <a:r>
              <a:rPr lang="en-US" sz="3200" kern="1200" dirty="0" err="1">
                <a:solidFill>
                  <a:schemeClr val="tx1"/>
                </a:solidFill>
                <a:effectLst/>
                <a:latin typeface="+mn-lt"/>
                <a:ea typeface="+mn-ea"/>
                <a:cs typeface="+mn-cs"/>
              </a:rPr>
              <a:t>ángulos</a:t>
            </a:r>
            <a:r>
              <a:rPr lang="en-US" sz="3200" kern="1200" dirty="0">
                <a:solidFill>
                  <a:schemeClr val="tx1"/>
                </a:solidFill>
                <a:effectLst/>
                <a:latin typeface="+mn-lt"/>
                <a:ea typeface="+mn-ea"/>
                <a:cs typeface="+mn-cs"/>
              </a:rPr>
              <a:t> y </a:t>
            </a:r>
            <a:r>
              <a:rPr lang="en-US" sz="3200" kern="1200" dirty="0" err="1">
                <a:solidFill>
                  <a:schemeClr val="tx1"/>
                </a:solidFill>
                <a:effectLst/>
                <a:latin typeface="+mn-lt"/>
                <a:ea typeface="+mn-ea"/>
                <a:cs typeface="+mn-cs"/>
              </a:rPr>
              <a:t>enfoques</a:t>
            </a:r>
            <a:r>
              <a:rPr lang="en-US" sz="3200" kern="1200" dirty="0">
                <a:solidFill>
                  <a:schemeClr val="tx1"/>
                </a:solidFill>
                <a:effectLst/>
                <a:latin typeface="+mn-lt"/>
                <a:ea typeface="+mn-ea"/>
                <a:cs typeface="+mn-cs"/>
              </a:rPr>
              <a:t>. </a:t>
            </a:r>
          </a:p>
          <a:p>
            <a:pPr indent="-228600" algn="l" defTabSz="914400" rtl="0">
              <a:lnSpc>
                <a:spcPct val="90000"/>
              </a:lnSpc>
              <a:spcAft>
                <a:spcPts val="800"/>
              </a:spcAft>
              <a:buFont typeface="Arial" panose="020B0604020202020204" pitchFamily="34" charset="0"/>
              <a:buChar char="•"/>
            </a:pPr>
            <a:r>
              <a:rPr lang="en-US" sz="3200" kern="1200" dirty="0" err="1">
                <a:solidFill>
                  <a:schemeClr val="tx1"/>
                </a:solidFill>
                <a:effectLst/>
                <a:latin typeface="+mn-lt"/>
                <a:ea typeface="+mn-ea"/>
                <a:cs typeface="+mn-cs"/>
              </a:rPr>
              <a:t>Aterrizar</a:t>
            </a:r>
            <a:r>
              <a:rPr lang="en-US" sz="3200" kern="1200" dirty="0">
                <a:solidFill>
                  <a:schemeClr val="tx1"/>
                </a:solidFill>
                <a:effectLst/>
                <a:latin typeface="+mn-lt"/>
                <a:ea typeface="+mn-ea"/>
                <a:cs typeface="+mn-cs"/>
              </a:rPr>
              <a:t> </a:t>
            </a:r>
            <a:r>
              <a:rPr lang="en-US" sz="3200" kern="1200" dirty="0" err="1">
                <a:solidFill>
                  <a:schemeClr val="tx1"/>
                </a:solidFill>
                <a:effectLst/>
                <a:latin typeface="+mn-lt"/>
                <a:ea typeface="+mn-ea"/>
                <a:cs typeface="+mn-cs"/>
              </a:rPr>
              <a:t>temas</a:t>
            </a:r>
            <a:r>
              <a:rPr lang="en-US" sz="3200" kern="1200" dirty="0">
                <a:solidFill>
                  <a:schemeClr val="tx1"/>
                </a:solidFill>
                <a:effectLst/>
                <a:latin typeface="+mn-lt"/>
                <a:ea typeface="+mn-ea"/>
                <a:cs typeface="+mn-cs"/>
              </a:rPr>
              <a:t> </a:t>
            </a:r>
            <a:r>
              <a:rPr lang="en-US" sz="3200" kern="1200" dirty="0" err="1">
                <a:solidFill>
                  <a:schemeClr val="tx1"/>
                </a:solidFill>
                <a:effectLst/>
                <a:latin typeface="+mn-lt"/>
                <a:ea typeface="+mn-ea"/>
                <a:cs typeface="+mn-cs"/>
              </a:rPr>
              <a:t>globales</a:t>
            </a:r>
            <a:r>
              <a:rPr lang="en-US" sz="3200" kern="1200" dirty="0">
                <a:solidFill>
                  <a:schemeClr val="tx1"/>
                </a:solidFill>
                <a:effectLst/>
                <a:latin typeface="+mn-lt"/>
                <a:ea typeface="+mn-ea"/>
                <a:cs typeface="+mn-cs"/>
              </a:rPr>
              <a:t> a </a:t>
            </a:r>
            <a:r>
              <a:rPr lang="en-US" sz="3200" kern="1200" dirty="0" err="1">
                <a:solidFill>
                  <a:schemeClr val="tx1"/>
                </a:solidFill>
                <a:effectLst/>
                <a:latin typeface="+mn-lt"/>
                <a:ea typeface="+mn-ea"/>
                <a:cs typeface="+mn-cs"/>
              </a:rPr>
              <a:t>nivel</a:t>
            </a:r>
            <a:r>
              <a:rPr lang="en-US" sz="3200" kern="1200" dirty="0">
                <a:solidFill>
                  <a:schemeClr val="tx1"/>
                </a:solidFill>
                <a:effectLst/>
                <a:latin typeface="+mn-lt"/>
                <a:ea typeface="+mn-ea"/>
                <a:cs typeface="+mn-cs"/>
              </a:rPr>
              <a:t> local. </a:t>
            </a:r>
          </a:p>
          <a:p>
            <a:pPr indent="-228600" algn="l" defTabSz="914400" rtl="0">
              <a:lnSpc>
                <a:spcPct val="90000"/>
              </a:lnSpc>
              <a:spcAft>
                <a:spcPts val="800"/>
              </a:spcAft>
              <a:buFont typeface="Arial" panose="020B0604020202020204" pitchFamily="34" charset="0"/>
              <a:buChar char="•"/>
            </a:pPr>
            <a:endParaRPr lang="en-US" sz="3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080508141"/>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77904"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ítulo 2">
            <a:extLst>
              <a:ext uri="{FF2B5EF4-FFF2-40B4-BE49-F238E27FC236}">
                <a16:creationId xmlns:a16="http://schemas.microsoft.com/office/drawing/2014/main" id="{C438CAED-A731-F409-BDA3-6DC14F89CBB2}"/>
              </a:ext>
            </a:extLst>
          </p:cNvPr>
          <p:cNvSpPr>
            <a:spLocks noGrp="1"/>
          </p:cNvSpPr>
          <p:nvPr>
            <p:ph type="title"/>
          </p:nvPr>
        </p:nvSpPr>
        <p:spPr>
          <a:xfrm>
            <a:off x="1280160" y="650738"/>
            <a:ext cx="8737204" cy="3913682"/>
          </a:xfrm>
        </p:spPr>
        <p:txBody>
          <a:bodyPr vert="horz" lIns="91440" tIns="45720" rIns="91440" bIns="45720" rtlCol="0" anchor="b">
            <a:normAutofit/>
          </a:bodyPr>
          <a:lstStyle/>
          <a:p>
            <a:pPr algn="l" defTabSz="914400">
              <a:lnSpc>
                <a:spcPct val="90000"/>
              </a:lnSpc>
              <a:spcBef>
                <a:spcPct val="0"/>
              </a:spcBef>
            </a:pPr>
            <a:r>
              <a:rPr lang="en-US" sz="5900" b="1" kern="1200">
                <a:solidFill>
                  <a:schemeClr val="tx1"/>
                </a:solidFill>
                <a:effectLst/>
                <a:latin typeface="+mj-lt"/>
                <a:ea typeface="+mj-ea"/>
                <a:cs typeface="+mj-cs"/>
              </a:rPr>
              <a:t>¿Qué implica el cambio climático para América Latina?</a:t>
            </a:r>
            <a:br>
              <a:rPr lang="en-US" sz="5900" kern="1200">
                <a:solidFill>
                  <a:schemeClr val="tx1"/>
                </a:solidFill>
                <a:effectLst/>
                <a:latin typeface="+mj-lt"/>
                <a:ea typeface="+mj-ea"/>
                <a:cs typeface="+mj-cs"/>
              </a:rPr>
            </a:br>
            <a:endParaRPr lang="en-US" sz="5900" kern="1200">
              <a:solidFill>
                <a:schemeClr val="tx1"/>
              </a:solidFill>
              <a:latin typeface="+mj-lt"/>
              <a:ea typeface="+mj-ea"/>
              <a:cs typeface="+mj-cs"/>
            </a:endParaRP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80160" y="5173988"/>
            <a:ext cx="6949440" cy="36576"/>
          </a:xfrm>
          <a:custGeom>
            <a:avLst/>
            <a:gdLst>
              <a:gd name="connsiteX0" fmla="*/ 0 w 6949440"/>
              <a:gd name="connsiteY0" fmla="*/ 0 h 36576"/>
              <a:gd name="connsiteX1" fmla="*/ 625450 w 6949440"/>
              <a:gd name="connsiteY1" fmla="*/ 0 h 36576"/>
              <a:gd name="connsiteX2" fmla="*/ 1181405 w 6949440"/>
              <a:gd name="connsiteY2" fmla="*/ 0 h 36576"/>
              <a:gd name="connsiteX3" fmla="*/ 1945843 w 6949440"/>
              <a:gd name="connsiteY3" fmla="*/ 0 h 36576"/>
              <a:gd name="connsiteX4" fmla="*/ 2710282 w 6949440"/>
              <a:gd name="connsiteY4" fmla="*/ 0 h 36576"/>
              <a:gd name="connsiteX5" fmla="*/ 3405226 w 6949440"/>
              <a:gd name="connsiteY5" fmla="*/ 0 h 36576"/>
              <a:gd name="connsiteX6" fmla="*/ 3891686 w 6949440"/>
              <a:gd name="connsiteY6" fmla="*/ 0 h 36576"/>
              <a:gd name="connsiteX7" fmla="*/ 4656125 w 6949440"/>
              <a:gd name="connsiteY7" fmla="*/ 0 h 36576"/>
              <a:gd name="connsiteX8" fmla="*/ 5142586 w 6949440"/>
              <a:gd name="connsiteY8" fmla="*/ 0 h 36576"/>
              <a:gd name="connsiteX9" fmla="*/ 5629046 w 6949440"/>
              <a:gd name="connsiteY9" fmla="*/ 0 h 36576"/>
              <a:gd name="connsiteX10" fmla="*/ 6949440 w 6949440"/>
              <a:gd name="connsiteY10" fmla="*/ 0 h 36576"/>
              <a:gd name="connsiteX11" fmla="*/ 6949440 w 6949440"/>
              <a:gd name="connsiteY11" fmla="*/ 36576 h 36576"/>
              <a:gd name="connsiteX12" fmla="*/ 6115507 w 6949440"/>
              <a:gd name="connsiteY12" fmla="*/ 36576 h 36576"/>
              <a:gd name="connsiteX13" fmla="*/ 5420563 w 6949440"/>
              <a:gd name="connsiteY13" fmla="*/ 36576 h 36576"/>
              <a:gd name="connsiteX14" fmla="*/ 4586630 w 6949440"/>
              <a:gd name="connsiteY14" fmla="*/ 36576 h 36576"/>
              <a:gd name="connsiteX15" fmla="*/ 4030675 w 6949440"/>
              <a:gd name="connsiteY15" fmla="*/ 36576 h 36576"/>
              <a:gd name="connsiteX16" fmla="*/ 3335731 w 6949440"/>
              <a:gd name="connsiteY16" fmla="*/ 36576 h 36576"/>
              <a:gd name="connsiteX17" fmla="*/ 2501798 w 6949440"/>
              <a:gd name="connsiteY17" fmla="*/ 36576 h 36576"/>
              <a:gd name="connsiteX18" fmla="*/ 1876349 w 6949440"/>
              <a:gd name="connsiteY18" fmla="*/ 36576 h 36576"/>
              <a:gd name="connsiteX19" fmla="*/ 1042416 w 6949440"/>
              <a:gd name="connsiteY19" fmla="*/ 36576 h 36576"/>
              <a:gd name="connsiteX20" fmla="*/ 0 w 6949440"/>
              <a:gd name="connsiteY20" fmla="*/ 36576 h 36576"/>
              <a:gd name="connsiteX21" fmla="*/ 0 w 6949440"/>
              <a:gd name="connsiteY21" fmla="*/ 0 h 36576"/>
              <a:gd name="connsiteX0" fmla="*/ 0 w 6949440"/>
              <a:gd name="connsiteY0" fmla="*/ 0 h 36576"/>
              <a:gd name="connsiteX1" fmla="*/ 555955 w 6949440"/>
              <a:gd name="connsiteY1" fmla="*/ 0 h 36576"/>
              <a:gd name="connsiteX2" fmla="*/ 1389888 w 6949440"/>
              <a:gd name="connsiteY2" fmla="*/ 0 h 36576"/>
              <a:gd name="connsiteX3" fmla="*/ 1876349 w 6949440"/>
              <a:gd name="connsiteY3" fmla="*/ 0 h 36576"/>
              <a:gd name="connsiteX4" fmla="*/ 2362810 w 6949440"/>
              <a:gd name="connsiteY4" fmla="*/ 0 h 36576"/>
              <a:gd name="connsiteX5" fmla="*/ 3057754 w 6949440"/>
              <a:gd name="connsiteY5" fmla="*/ 0 h 36576"/>
              <a:gd name="connsiteX6" fmla="*/ 3683203 w 6949440"/>
              <a:gd name="connsiteY6" fmla="*/ 0 h 36576"/>
              <a:gd name="connsiteX7" fmla="*/ 4447642 w 6949440"/>
              <a:gd name="connsiteY7" fmla="*/ 0 h 36576"/>
              <a:gd name="connsiteX8" fmla="*/ 5003597 w 6949440"/>
              <a:gd name="connsiteY8" fmla="*/ 0 h 36576"/>
              <a:gd name="connsiteX9" fmla="*/ 5837530 w 6949440"/>
              <a:gd name="connsiteY9" fmla="*/ 0 h 36576"/>
              <a:gd name="connsiteX10" fmla="*/ 6949440 w 6949440"/>
              <a:gd name="connsiteY10" fmla="*/ 0 h 36576"/>
              <a:gd name="connsiteX11" fmla="*/ 6949440 w 6949440"/>
              <a:gd name="connsiteY11" fmla="*/ 36576 h 36576"/>
              <a:gd name="connsiteX12" fmla="*/ 6393485 w 6949440"/>
              <a:gd name="connsiteY12" fmla="*/ 36576 h 36576"/>
              <a:gd name="connsiteX13" fmla="*/ 5837530 w 6949440"/>
              <a:gd name="connsiteY13" fmla="*/ 36576 h 36576"/>
              <a:gd name="connsiteX14" fmla="*/ 5212080 w 6949440"/>
              <a:gd name="connsiteY14" fmla="*/ 36576 h 36576"/>
              <a:gd name="connsiteX15" fmla="*/ 4725619 w 6949440"/>
              <a:gd name="connsiteY15" fmla="*/ 36576 h 36576"/>
              <a:gd name="connsiteX16" fmla="*/ 4100170 w 6949440"/>
              <a:gd name="connsiteY16" fmla="*/ 36576 h 36576"/>
              <a:gd name="connsiteX17" fmla="*/ 3544214 w 6949440"/>
              <a:gd name="connsiteY17" fmla="*/ 36576 h 36576"/>
              <a:gd name="connsiteX18" fmla="*/ 3118909 w 6949440"/>
              <a:gd name="connsiteY18" fmla="*/ 36576 h 36576"/>
              <a:gd name="connsiteX19" fmla="*/ 2710282 w 6949440"/>
              <a:gd name="connsiteY19" fmla="*/ 36576 h 36576"/>
              <a:gd name="connsiteX20" fmla="*/ 1945843 w 6949440"/>
              <a:gd name="connsiteY20" fmla="*/ 36576 h 36576"/>
              <a:gd name="connsiteX21" fmla="*/ 1459382 w 6949440"/>
              <a:gd name="connsiteY21" fmla="*/ 36576 h 36576"/>
              <a:gd name="connsiteX22" fmla="*/ 764438 w 6949440"/>
              <a:gd name="connsiteY22" fmla="*/ 36576 h 36576"/>
              <a:gd name="connsiteX23" fmla="*/ 0 w 6949440"/>
              <a:gd name="connsiteY23" fmla="*/ 36576 h 36576"/>
              <a:gd name="connsiteX24" fmla="*/ 0 w 6949440"/>
              <a:gd name="connsiteY24"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949440" h="36576" fill="none" extrusionOk="0">
                <a:moveTo>
                  <a:pt x="0" y="0"/>
                </a:moveTo>
                <a:cubicBezTo>
                  <a:pt x="263217" y="657"/>
                  <a:pt x="408958" y="5049"/>
                  <a:pt x="625450" y="0"/>
                </a:cubicBezTo>
                <a:cubicBezTo>
                  <a:pt x="838044" y="21361"/>
                  <a:pt x="1034130" y="-23215"/>
                  <a:pt x="1181405" y="0"/>
                </a:cubicBezTo>
                <a:cubicBezTo>
                  <a:pt x="1324497" y="25131"/>
                  <a:pt x="1731014" y="-33321"/>
                  <a:pt x="1945843" y="0"/>
                </a:cubicBezTo>
                <a:cubicBezTo>
                  <a:pt x="2203595" y="-20515"/>
                  <a:pt x="2449486" y="21501"/>
                  <a:pt x="2710282" y="0"/>
                </a:cubicBezTo>
                <a:cubicBezTo>
                  <a:pt x="2978868" y="-9755"/>
                  <a:pt x="3054793" y="31267"/>
                  <a:pt x="3405226" y="0"/>
                </a:cubicBezTo>
                <a:cubicBezTo>
                  <a:pt x="3743321" y="-34969"/>
                  <a:pt x="3710924" y="-11109"/>
                  <a:pt x="3891686" y="0"/>
                </a:cubicBezTo>
                <a:cubicBezTo>
                  <a:pt x="4106133" y="38118"/>
                  <a:pt x="4300644" y="-66329"/>
                  <a:pt x="4656125" y="0"/>
                </a:cubicBezTo>
                <a:cubicBezTo>
                  <a:pt x="5022626" y="22528"/>
                  <a:pt x="4976660" y="-12056"/>
                  <a:pt x="5142586" y="0"/>
                </a:cubicBezTo>
                <a:cubicBezTo>
                  <a:pt x="5311064" y="2761"/>
                  <a:pt x="5416767" y="-3129"/>
                  <a:pt x="5629046" y="0"/>
                </a:cubicBezTo>
                <a:cubicBezTo>
                  <a:pt x="5847926" y="15254"/>
                  <a:pt x="6475301" y="37453"/>
                  <a:pt x="6949440" y="0"/>
                </a:cubicBezTo>
                <a:cubicBezTo>
                  <a:pt x="6950191" y="13078"/>
                  <a:pt x="6947747" y="18813"/>
                  <a:pt x="6949440" y="36576"/>
                </a:cubicBezTo>
                <a:cubicBezTo>
                  <a:pt x="6616596" y="-34132"/>
                  <a:pt x="6379592" y="25253"/>
                  <a:pt x="6115507" y="36576"/>
                </a:cubicBezTo>
                <a:cubicBezTo>
                  <a:pt x="5873631" y="610"/>
                  <a:pt x="5611919" y="55386"/>
                  <a:pt x="5420563" y="36576"/>
                </a:cubicBezTo>
                <a:cubicBezTo>
                  <a:pt x="5184959" y="-13429"/>
                  <a:pt x="4951745" y="64636"/>
                  <a:pt x="4586630" y="36576"/>
                </a:cubicBezTo>
                <a:cubicBezTo>
                  <a:pt x="4201290" y="12584"/>
                  <a:pt x="4228237" y="43753"/>
                  <a:pt x="4030675" y="36576"/>
                </a:cubicBezTo>
                <a:cubicBezTo>
                  <a:pt x="3826797" y="50047"/>
                  <a:pt x="3590515" y="7178"/>
                  <a:pt x="3335731" y="36576"/>
                </a:cubicBezTo>
                <a:cubicBezTo>
                  <a:pt x="3013838" y="55530"/>
                  <a:pt x="2792126" y="19194"/>
                  <a:pt x="2501798" y="36576"/>
                </a:cubicBezTo>
                <a:cubicBezTo>
                  <a:pt x="2206026" y="64640"/>
                  <a:pt x="2063465" y="7179"/>
                  <a:pt x="1876349" y="36576"/>
                </a:cubicBezTo>
                <a:cubicBezTo>
                  <a:pt x="1660403" y="113781"/>
                  <a:pt x="1250686" y="24949"/>
                  <a:pt x="1042416" y="36576"/>
                </a:cubicBezTo>
                <a:cubicBezTo>
                  <a:pt x="899396" y="57549"/>
                  <a:pt x="399612" y="68580"/>
                  <a:pt x="0" y="36576"/>
                </a:cubicBezTo>
                <a:cubicBezTo>
                  <a:pt x="-74" y="25243"/>
                  <a:pt x="-1329" y="14357"/>
                  <a:pt x="0" y="0"/>
                </a:cubicBezTo>
                <a:close/>
              </a:path>
              <a:path w="6949440" h="36576" stroke="0" extrusionOk="0">
                <a:moveTo>
                  <a:pt x="0" y="0"/>
                </a:moveTo>
                <a:cubicBezTo>
                  <a:pt x="255703" y="-10275"/>
                  <a:pt x="383871" y="18118"/>
                  <a:pt x="555955" y="0"/>
                </a:cubicBezTo>
                <a:cubicBezTo>
                  <a:pt x="679891" y="-29795"/>
                  <a:pt x="974962" y="77283"/>
                  <a:pt x="1389888" y="0"/>
                </a:cubicBezTo>
                <a:cubicBezTo>
                  <a:pt x="1823001" y="-31139"/>
                  <a:pt x="1677059" y="-6593"/>
                  <a:pt x="1876349" y="0"/>
                </a:cubicBezTo>
                <a:cubicBezTo>
                  <a:pt x="2060501" y="-5967"/>
                  <a:pt x="2218571" y="-13867"/>
                  <a:pt x="2362810" y="0"/>
                </a:cubicBezTo>
                <a:cubicBezTo>
                  <a:pt x="2520199" y="-13216"/>
                  <a:pt x="2730433" y="4864"/>
                  <a:pt x="3057754" y="0"/>
                </a:cubicBezTo>
                <a:cubicBezTo>
                  <a:pt x="3290247" y="-46063"/>
                  <a:pt x="3464358" y="19442"/>
                  <a:pt x="3683203" y="0"/>
                </a:cubicBezTo>
                <a:cubicBezTo>
                  <a:pt x="3865156" y="-15647"/>
                  <a:pt x="4085827" y="-9804"/>
                  <a:pt x="4447642" y="0"/>
                </a:cubicBezTo>
                <a:cubicBezTo>
                  <a:pt x="4802805" y="-5430"/>
                  <a:pt x="4791123" y="-27965"/>
                  <a:pt x="5003597" y="0"/>
                </a:cubicBezTo>
                <a:cubicBezTo>
                  <a:pt x="5186800" y="44698"/>
                  <a:pt x="5648787" y="66762"/>
                  <a:pt x="5837530" y="0"/>
                </a:cubicBezTo>
                <a:cubicBezTo>
                  <a:pt x="6027400" y="-10489"/>
                  <a:pt x="6673987" y="70474"/>
                  <a:pt x="6949440" y="0"/>
                </a:cubicBezTo>
                <a:cubicBezTo>
                  <a:pt x="6949796" y="14764"/>
                  <a:pt x="6949687" y="28138"/>
                  <a:pt x="6949440" y="36576"/>
                </a:cubicBezTo>
                <a:cubicBezTo>
                  <a:pt x="6790436" y="33162"/>
                  <a:pt x="6576081" y="21850"/>
                  <a:pt x="6393485" y="36576"/>
                </a:cubicBezTo>
                <a:cubicBezTo>
                  <a:pt x="6178042" y="22722"/>
                  <a:pt x="5993579" y="15738"/>
                  <a:pt x="5837530" y="36576"/>
                </a:cubicBezTo>
                <a:cubicBezTo>
                  <a:pt x="5647901" y="79922"/>
                  <a:pt x="5511371" y="1232"/>
                  <a:pt x="5212080" y="36576"/>
                </a:cubicBezTo>
                <a:cubicBezTo>
                  <a:pt x="4896559" y="31966"/>
                  <a:pt x="4834743" y="40271"/>
                  <a:pt x="4725619" y="36576"/>
                </a:cubicBezTo>
                <a:cubicBezTo>
                  <a:pt x="4615041" y="64195"/>
                  <a:pt x="4329639" y="77700"/>
                  <a:pt x="4100170" y="36576"/>
                </a:cubicBezTo>
                <a:cubicBezTo>
                  <a:pt x="3832398" y="59202"/>
                  <a:pt x="3746344" y="52615"/>
                  <a:pt x="3544214" y="36576"/>
                </a:cubicBezTo>
                <a:cubicBezTo>
                  <a:pt x="3438805" y="17864"/>
                  <a:pt x="3326722" y="39587"/>
                  <a:pt x="3118909" y="36576"/>
                </a:cubicBezTo>
                <a:cubicBezTo>
                  <a:pt x="2911096" y="33565"/>
                  <a:pt x="2914376" y="20314"/>
                  <a:pt x="2710282" y="36576"/>
                </a:cubicBezTo>
                <a:cubicBezTo>
                  <a:pt x="2476210" y="44201"/>
                  <a:pt x="2240789" y="22018"/>
                  <a:pt x="1945843" y="36576"/>
                </a:cubicBezTo>
                <a:cubicBezTo>
                  <a:pt x="1659184" y="60412"/>
                  <a:pt x="1575758" y="19391"/>
                  <a:pt x="1459382" y="36576"/>
                </a:cubicBezTo>
                <a:cubicBezTo>
                  <a:pt x="1359478" y="81171"/>
                  <a:pt x="1042898" y="23934"/>
                  <a:pt x="764438" y="36576"/>
                </a:cubicBezTo>
                <a:cubicBezTo>
                  <a:pt x="502875" y="29967"/>
                  <a:pt x="354872" y="20575"/>
                  <a:pt x="0" y="36576"/>
                </a:cubicBezTo>
                <a:cubicBezTo>
                  <a:pt x="-165" y="18958"/>
                  <a:pt x="291" y="8024"/>
                  <a:pt x="0" y="0"/>
                </a:cubicBezTo>
                <a:close/>
              </a:path>
              <a:path w="6949440" h="36576" fill="none" stroke="0" extrusionOk="0">
                <a:moveTo>
                  <a:pt x="0" y="0"/>
                </a:moveTo>
                <a:cubicBezTo>
                  <a:pt x="273023" y="-12269"/>
                  <a:pt x="399748" y="18206"/>
                  <a:pt x="625450" y="0"/>
                </a:cubicBezTo>
                <a:cubicBezTo>
                  <a:pt x="865603" y="-14715"/>
                  <a:pt x="982612" y="-27354"/>
                  <a:pt x="1181405" y="0"/>
                </a:cubicBezTo>
                <a:cubicBezTo>
                  <a:pt x="1361399" y="13290"/>
                  <a:pt x="1676229" y="11428"/>
                  <a:pt x="1945843" y="0"/>
                </a:cubicBezTo>
                <a:cubicBezTo>
                  <a:pt x="2211056" y="54755"/>
                  <a:pt x="2435139" y="25600"/>
                  <a:pt x="2710282" y="0"/>
                </a:cubicBezTo>
                <a:cubicBezTo>
                  <a:pt x="2968013" y="-22184"/>
                  <a:pt x="3061592" y="41863"/>
                  <a:pt x="3405226" y="0"/>
                </a:cubicBezTo>
                <a:cubicBezTo>
                  <a:pt x="3748743" y="-31668"/>
                  <a:pt x="3701240" y="-13580"/>
                  <a:pt x="3891686" y="0"/>
                </a:cubicBezTo>
                <a:cubicBezTo>
                  <a:pt x="4042550" y="41624"/>
                  <a:pt x="4257556" y="-2915"/>
                  <a:pt x="4656125" y="0"/>
                </a:cubicBezTo>
                <a:cubicBezTo>
                  <a:pt x="5026709" y="23282"/>
                  <a:pt x="4979025" y="-6424"/>
                  <a:pt x="5142586" y="0"/>
                </a:cubicBezTo>
                <a:cubicBezTo>
                  <a:pt x="5328171" y="-4479"/>
                  <a:pt x="5398788" y="-3390"/>
                  <a:pt x="5629046" y="0"/>
                </a:cubicBezTo>
                <a:cubicBezTo>
                  <a:pt x="5863761" y="28903"/>
                  <a:pt x="6441902" y="81190"/>
                  <a:pt x="6949440" y="0"/>
                </a:cubicBezTo>
                <a:cubicBezTo>
                  <a:pt x="6950801" y="13802"/>
                  <a:pt x="6947319" y="18889"/>
                  <a:pt x="6949440" y="36576"/>
                </a:cubicBezTo>
                <a:cubicBezTo>
                  <a:pt x="6607179" y="-34571"/>
                  <a:pt x="6361296" y="16168"/>
                  <a:pt x="6115507" y="36576"/>
                </a:cubicBezTo>
                <a:cubicBezTo>
                  <a:pt x="5889968" y="87879"/>
                  <a:pt x="5617482" y="23573"/>
                  <a:pt x="5420563" y="36576"/>
                </a:cubicBezTo>
                <a:cubicBezTo>
                  <a:pt x="5179566" y="-3061"/>
                  <a:pt x="4974352" y="40409"/>
                  <a:pt x="4586630" y="36576"/>
                </a:cubicBezTo>
                <a:cubicBezTo>
                  <a:pt x="4193619" y="13368"/>
                  <a:pt x="4239819" y="40175"/>
                  <a:pt x="4030675" y="36576"/>
                </a:cubicBezTo>
                <a:cubicBezTo>
                  <a:pt x="3839246" y="60236"/>
                  <a:pt x="3625230" y="22239"/>
                  <a:pt x="3335731" y="36576"/>
                </a:cubicBezTo>
                <a:cubicBezTo>
                  <a:pt x="3063684" y="66058"/>
                  <a:pt x="2823693" y="2670"/>
                  <a:pt x="2501798" y="36576"/>
                </a:cubicBezTo>
                <a:cubicBezTo>
                  <a:pt x="2210629" y="15621"/>
                  <a:pt x="2056053" y="752"/>
                  <a:pt x="1876349" y="36576"/>
                </a:cubicBezTo>
                <a:cubicBezTo>
                  <a:pt x="1656054" y="52780"/>
                  <a:pt x="1244005" y="49328"/>
                  <a:pt x="1042416" y="36576"/>
                </a:cubicBezTo>
                <a:cubicBezTo>
                  <a:pt x="828323" y="51216"/>
                  <a:pt x="414938" y="33589"/>
                  <a:pt x="0" y="36576"/>
                </a:cubicBezTo>
                <a:cubicBezTo>
                  <a:pt x="968" y="25122"/>
                  <a:pt x="-1630" y="11941"/>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6949440"/>
                      <a:gd name="connsiteY0" fmla="*/ 0 h 36576"/>
                      <a:gd name="connsiteX1" fmla="*/ 625450 w 6949440"/>
                      <a:gd name="connsiteY1" fmla="*/ 0 h 36576"/>
                      <a:gd name="connsiteX2" fmla="*/ 1181405 w 6949440"/>
                      <a:gd name="connsiteY2" fmla="*/ 0 h 36576"/>
                      <a:gd name="connsiteX3" fmla="*/ 1945843 w 6949440"/>
                      <a:gd name="connsiteY3" fmla="*/ 0 h 36576"/>
                      <a:gd name="connsiteX4" fmla="*/ 2710282 w 6949440"/>
                      <a:gd name="connsiteY4" fmla="*/ 0 h 36576"/>
                      <a:gd name="connsiteX5" fmla="*/ 3405226 w 6949440"/>
                      <a:gd name="connsiteY5" fmla="*/ 0 h 36576"/>
                      <a:gd name="connsiteX6" fmla="*/ 3891686 w 6949440"/>
                      <a:gd name="connsiteY6" fmla="*/ 0 h 36576"/>
                      <a:gd name="connsiteX7" fmla="*/ 4656125 w 6949440"/>
                      <a:gd name="connsiteY7" fmla="*/ 0 h 36576"/>
                      <a:gd name="connsiteX8" fmla="*/ 5142586 w 6949440"/>
                      <a:gd name="connsiteY8" fmla="*/ 0 h 36576"/>
                      <a:gd name="connsiteX9" fmla="*/ 5629046 w 6949440"/>
                      <a:gd name="connsiteY9" fmla="*/ 0 h 36576"/>
                      <a:gd name="connsiteX10" fmla="*/ 6949440 w 6949440"/>
                      <a:gd name="connsiteY10" fmla="*/ 0 h 36576"/>
                      <a:gd name="connsiteX11" fmla="*/ 6949440 w 6949440"/>
                      <a:gd name="connsiteY11" fmla="*/ 36576 h 36576"/>
                      <a:gd name="connsiteX12" fmla="*/ 6115507 w 6949440"/>
                      <a:gd name="connsiteY12" fmla="*/ 36576 h 36576"/>
                      <a:gd name="connsiteX13" fmla="*/ 5420563 w 6949440"/>
                      <a:gd name="connsiteY13" fmla="*/ 36576 h 36576"/>
                      <a:gd name="connsiteX14" fmla="*/ 4586630 w 6949440"/>
                      <a:gd name="connsiteY14" fmla="*/ 36576 h 36576"/>
                      <a:gd name="connsiteX15" fmla="*/ 4030675 w 6949440"/>
                      <a:gd name="connsiteY15" fmla="*/ 36576 h 36576"/>
                      <a:gd name="connsiteX16" fmla="*/ 3335731 w 6949440"/>
                      <a:gd name="connsiteY16" fmla="*/ 36576 h 36576"/>
                      <a:gd name="connsiteX17" fmla="*/ 2501798 w 6949440"/>
                      <a:gd name="connsiteY17" fmla="*/ 36576 h 36576"/>
                      <a:gd name="connsiteX18" fmla="*/ 1876349 w 6949440"/>
                      <a:gd name="connsiteY18" fmla="*/ 36576 h 36576"/>
                      <a:gd name="connsiteX19" fmla="*/ 1042416 w 6949440"/>
                      <a:gd name="connsiteY19" fmla="*/ 36576 h 36576"/>
                      <a:gd name="connsiteX20" fmla="*/ 0 w 6949440"/>
                      <a:gd name="connsiteY20" fmla="*/ 36576 h 36576"/>
                      <a:gd name="connsiteX21" fmla="*/ 0 w 6949440"/>
                      <a:gd name="connsiteY21"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949440" h="36576" fill="none" extrusionOk="0">
                        <a:moveTo>
                          <a:pt x="0" y="0"/>
                        </a:moveTo>
                        <a:cubicBezTo>
                          <a:pt x="258497" y="9297"/>
                          <a:pt x="407807" y="-18405"/>
                          <a:pt x="625450" y="0"/>
                        </a:cubicBezTo>
                        <a:cubicBezTo>
                          <a:pt x="843093" y="18405"/>
                          <a:pt x="999015" y="-26184"/>
                          <a:pt x="1181405" y="0"/>
                        </a:cubicBezTo>
                        <a:cubicBezTo>
                          <a:pt x="1363796" y="26184"/>
                          <a:pt x="1683622" y="-2693"/>
                          <a:pt x="1945843" y="0"/>
                        </a:cubicBezTo>
                        <a:cubicBezTo>
                          <a:pt x="2208064" y="2693"/>
                          <a:pt x="2441799" y="25043"/>
                          <a:pt x="2710282" y="0"/>
                        </a:cubicBezTo>
                        <a:cubicBezTo>
                          <a:pt x="2978765" y="-25043"/>
                          <a:pt x="3067236" y="31163"/>
                          <a:pt x="3405226" y="0"/>
                        </a:cubicBezTo>
                        <a:cubicBezTo>
                          <a:pt x="3743216" y="-31163"/>
                          <a:pt x="3709212" y="-10243"/>
                          <a:pt x="3891686" y="0"/>
                        </a:cubicBezTo>
                        <a:cubicBezTo>
                          <a:pt x="4074160" y="10243"/>
                          <a:pt x="4289131" y="-21245"/>
                          <a:pt x="4656125" y="0"/>
                        </a:cubicBezTo>
                        <a:cubicBezTo>
                          <a:pt x="5023119" y="21245"/>
                          <a:pt x="4974341" y="-6180"/>
                          <a:pt x="5142586" y="0"/>
                        </a:cubicBezTo>
                        <a:cubicBezTo>
                          <a:pt x="5310831" y="6180"/>
                          <a:pt x="5410735" y="-3376"/>
                          <a:pt x="5629046" y="0"/>
                        </a:cubicBezTo>
                        <a:cubicBezTo>
                          <a:pt x="5847357" y="3376"/>
                          <a:pt x="6462655" y="40363"/>
                          <a:pt x="6949440" y="0"/>
                        </a:cubicBezTo>
                        <a:cubicBezTo>
                          <a:pt x="6950776" y="14036"/>
                          <a:pt x="6948002" y="18623"/>
                          <a:pt x="6949440" y="36576"/>
                        </a:cubicBezTo>
                        <a:cubicBezTo>
                          <a:pt x="6623462" y="17455"/>
                          <a:pt x="6369711" y="22107"/>
                          <a:pt x="6115507" y="36576"/>
                        </a:cubicBezTo>
                        <a:cubicBezTo>
                          <a:pt x="5861303" y="51045"/>
                          <a:pt x="5644171" y="52892"/>
                          <a:pt x="5420563" y="36576"/>
                        </a:cubicBezTo>
                        <a:cubicBezTo>
                          <a:pt x="5196955" y="20260"/>
                          <a:pt x="4970928" y="63872"/>
                          <a:pt x="4586630" y="36576"/>
                        </a:cubicBezTo>
                        <a:cubicBezTo>
                          <a:pt x="4202332" y="9280"/>
                          <a:pt x="4230352" y="42653"/>
                          <a:pt x="4030675" y="36576"/>
                        </a:cubicBezTo>
                        <a:cubicBezTo>
                          <a:pt x="3830999" y="30499"/>
                          <a:pt x="3610423" y="31125"/>
                          <a:pt x="3335731" y="36576"/>
                        </a:cubicBezTo>
                        <a:cubicBezTo>
                          <a:pt x="3061039" y="42027"/>
                          <a:pt x="2792562" y="38173"/>
                          <a:pt x="2501798" y="36576"/>
                        </a:cubicBezTo>
                        <a:cubicBezTo>
                          <a:pt x="2211034" y="34979"/>
                          <a:pt x="2068435" y="6707"/>
                          <a:pt x="1876349" y="36576"/>
                        </a:cubicBezTo>
                        <a:cubicBezTo>
                          <a:pt x="1684263" y="66445"/>
                          <a:pt x="1257330" y="29560"/>
                          <a:pt x="1042416" y="36576"/>
                        </a:cubicBezTo>
                        <a:cubicBezTo>
                          <a:pt x="827502" y="43592"/>
                          <a:pt x="333456" y="17904"/>
                          <a:pt x="0" y="36576"/>
                        </a:cubicBezTo>
                        <a:cubicBezTo>
                          <a:pt x="-44" y="24172"/>
                          <a:pt x="86" y="11981"/>
                          <a:pt x="0" y="0"/>
                        </a:cubicBezTo>
                        <a:close/>
                      </a:path>
                      <a:path w="6949440" h="36576" stroke="0" extrusionOk="0">
                        <a:moveTo>
                          <a:pt x="0" y="0"/>
                        </a:moveTo>
                        <a:cubicBezTo>
                          <a:pt x="271875" y="-23518"/>
                          <a:pt x="381428" y="6804"/>
                          <a:pt x="555955" y="0"/>
                        </a:cubicBezTo>
                        <a:cubicBezTo>
                          <a:pt x="730483" y="-6804"/>
                          <a:pt x="978239" y="33438"/>
                          <a:pt x="1389888" y="0"/>
                        </a:cubicBezTo>
                        <a:cubicBezTo>
                          <a:pt x="1801537" y="-33438"/>
                          <a:pt x="1682936" y="6451"/>
                          <a:pt x="1876349" y="0"/>
                        </a:cubicBezTo>
                        <a:cubicBezTo>
                          <a:pt x="2069762" y="-6451"/>
                          <a:pt x="2227570" y="5351"/>
                          <a:pt x="2362810" y="0"/>
                        </a:cubicBezTo>
                        <a:cubicBezTo>
                          <a:pt x="2498050" y="-5351"/>
                          <a:pt x="2790947" y="32618"/>
                          <a:pt x="3057754" y="0"/>
                        </a:cubicBezTo>
                        <a:cubicBezTo>
                          <a:pt x="3324561" y="-32618"/>
                          <a:pt x="3460403" y="24807"/>
                          <a:pt x="3683203" y="0"/>
                        </a:cubicBezTo>
                        <a:cubicBezTo>
                          <a:pt x="3906003" y="-24807"/>
                          <a:pt x="4090944" y="3705"/>
                          <a:pt x="4447642" y="0"/>
                        </a:cubicBezTo>
                        <a:cubicBezTo>
                          <a:pt x="4804340" y="-3705"/>
                          <a:pt x="4787235" y="-26993"/>
                          <a:pt x="5003597" y="0"/>
                        </a:cubicBezTo>
                        <a:cubicBezTo>
                          <a:pt x="5219959" y="26993"/>
                          <a:pt x="5645855" y="23373"/>
                          <a:pt x="5837530" y="0"/>
                        </a:cubicBezTo>
                        <a:cubicBezTo>
                          <a:pt x="6029205" y="-23373"/>
                          <a:pt x="6619805" y="47868"/>
                          <a:pt x="6949440" y="0"/>
                        </a:cubicBezTo>
                        <a:cubicBezTo>
                          <a:pt x="6949742" y="16774"/>
                          <a:pt x="6948869" y="27779"/>
                          <a:pt x="6949440" y="36576"/>
                        </a:cubicBezTo>
                        <a:cubicBezTo>
                          <a:pt x="6803300" y="52771"/>
                          <a:pt x="6582007" y="36693"/>
                          <a:pt x="6393485" y="36576"/>
                        </a:cubicBezTo>
                        <a:cubicBezTo>
                          <a:pt x="6204963" y="36459"/>
                          <a:pt x="6002492" y="17516"/>
                          <a:pt x="5837530" y="36576"/>
                        </a:cubicBezTo>
                        <a:cubicBezTo>
                          <a:pt x="5672568" y="55636"/>
                          <a:pt x="5520546" y="27893"/>
                          <a:pt x="5212080" y="36576"/>
                        </a:cubicBezTo>
                        <a:cubicBezTo>
                          <a:pt x="4903614" y="45260"/>
                          <a:pt x="4838281" y="36158"/>
                          <a:pt x="4725619" y="36576"/>
                        </a:cubicBezTo>
                        <a:cubicBezTo>
                          <a:pt x="4612957" y="36994"/>
                          <a:pt x="4351697" y="27448"/>
                          <a:pt x="4100170" y="36576"/>
                        </a:cubicBezTo>
                        <a:cubicBezTo>
                          <a:pt x="3848643" y="45704"/>
                          <a:pt x="3746852" y="38176"/>
                          <a:pt x="3544214" y="36576"/>
                        </a:cubicBezTo>
                        <a:cubicBezTo>
                          <a:pt x="3341576" y="34976"/>
                          <a:pt x="2981167" y="39701"/>
                          <a:pt x="2710282" y="36576"/>
                        </a:cubicBezTo>
                        <a:cubicBezTo>
                          <a:pt x="2439397" y="33451"/>
                          <a:pt x="2228375" y="14959"/>
                          <a:pt x="1945843" y="36576"/>
                        </a:cubicBezTo>
                        <a:cubicBezTo>
                          <a:pt x="1663311" y="58193"/>
                          <a:pt x="1580554" y="16658"/>
                          <a:pt x="1459382" y="36576"/>
                        </a:cubicBezTo>
                        <a:cubicBezTo>
                          <a:pt x="1338210" y="56494"/>
                          <a:pt x="1010083" y="48133"/>
                          <a:pt x="764438" y="36576"/>
                        </a:cubicBezTo>
                        <a:cubicBezTo>
                          <a:pt x="518793" y="25019"/>
                          <a:pt x="340449" y="41120"/>
                          <a:pt x="0" y="36576"/>
                        </a:cubicBezTo>
                        <a:cubicBezTo>
                          <a:pt x="566" y="19755"/>
                          <a:pt x="-1" y="8736"/>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arcador de texto 3">
            <a:extLst>
              <a:ext uri="{FF2B5EF4-FFF2-40B4-BE49-F238E27FC236}">
                <a16:creationId xmlns:a16="http://schemas.microsoft.com/office/drawing/2014/main" id="{FDF5C5CF-3179-45FE-B417-308146AB16CB}"/>
              </a:ext>
            </a:extLst>
          </p:cNvPr>
          <p:cNvSpPr>
            <a:spLocks noGrp="1"/>
          </p:cNvSpPr>
          <p:nvPr>
            <p:ph type="body" sz="quarter" idx="1"/>
          </p:nvPr>
        </p:nvSpPr>
        <p:spPr>
          <a:xfrm>
            <a:off x="1280160" y="5745798"/>
            <a:ext cx="8487178" cy="6641336"/>
          </a:xfrm>
        </p:spPr>
        <p:txBody>
          <a:bodyPr vert="horz" lIns="91440" tIns="45720" rIns="91440" bIns="45720" rtlCol="0">
            <a:normAutofit lnSpcReduction="10000"/>
          </a:bodyPr>
          <a:lstStyle/>
          <a:p>
            <a:pPr algn="l" defTabSz="914400" rtl="0">
              <a:lnSpc>
                <a:spcPct val="90000"/>
              </a:lnSpc>
              <a:spcAft>
                <a:spcPts val="800"/>
              </a:spcAft>
            </a:pPr>
            <a:r>
              <a:rPr lang="en-US" sz="2800" kern="1200" dirty="0">
                <a:solidFill>
                  <a:schemeClr val="tx1"/>
                </a:solidFill>
                <a:effectLst/>
                <a:latin typeface="+mn-lt"/>
                <a:ea typeface="+mn-ea"/>
                <a:cs typeface="+mn-cs"/>
              </a:rPr>
              <a:t>América Latina es </a:t>
            </a:r>
            <a:r>
              <a:rPr lang="en-US" sz="2800" kern="1200" dirty="0" err="1">
                <a:solidFill>
                  <a:schemeClr val="tx1"/>
                </a:solidFill>
                <a:effectLst/>
                <a:latin typeface="+mn-lt"/>
                <a:ea typeface="+mn-ea"/>
                <a:cs typeface="+mn-cs"/>
              </a:rPr>
              <a:t>responsable</a:t>
            </a:r>
            <a:r>
              <a:rPr lang="en-US" sz="2800" kern="1200" dirty="0">
                <a:solidFill>
                  <a:schemeClr val="tx1"/>
                </a:solidFill>
                <a:effectLst/>
                <a:latin typeface="+mn-lt"/>
                <a:ea typeface="+mn-ea"/>
                <a:cs typeface="+mn-cs"/>
              </a:rPr>
              <a:t> del 8% de las </a:t>
            </a:r>
            <a:r>
              <a:rPr lang="en-US" sz="2800" kern="1200" dirty="0" err="1">
                <a:solidFill>
                  <a:schemeClr val="tx1"/>
                </a:solidFill>
                <a:effectLst/>
                <a:latin typeface="+mn-lt"/>
                <a:ea typeface="+mn-ea"/>
                <a:cs typeface="+mn-cs"/>
              </a:rPr>
              <a:t>emisiones</a:t>
            </a:r>
            <a:r>
              <a:rPr lang="en-US" sz="2800" kern="1200" dirty="0">
                <a:solidFill>
                  <a:schemeClr val="tx1"/>
                </a:solidFill>
                <a:effectLst/>
                <a:latin typeface="+mn-lt"/>
                <a:ea typeface="+mn-ea"/>
                <a:cs typeface="+mn-cs"/>
              </a:rPr>
              <a:t> de gases de </a:t>
            </a:r>
            <a:r>
              <a:rPr lang="en-US" sz="2800" kern="1200" dirty="0" err="1">
                <a:solidFill>
                  <a:schemeClr val="tx1"/>
                </a:solidFill>
                <a:effectLst/>
                <a:latin typeface="+mn-lt"/>
                <a:ea typeface="+mn-ea"/>
                <a:cs typeface="+mn-cs"/>
              </a:rPr>
              <a:t>efecto</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invernadero</a:t>
            </a:r>
            <a:r>
              <a:rPr lang="en-US" sz="2800" kern="1200" dirty="0">
                <a:solidFill>
                  <a:schemeClr val="tx1"/>
                </a:solidFill>
                <a:effectLst/>
                <a:latin typeface="+mn-lt"/>
                <a:ea typeface="+mn-ea"/>
                <a:cs typeface="+mn-cs"/>
              </a:rPr>
              <a:t> a </a:t>
            </a:r>
            <a:r>
              <a:rPr lang="en-US" sz="2800" kern="1200" dirty="0" err="1">
                <a:solidFill>
                  <a:schemeClr val="tx1"/>
                </a:solidFill>
                <a:effectLst/>
                <a:latin typeface="+mn-lt"/>
                <a:ea typeface="+mn-ea"/>
                <a:cs typeface="+mn-cs"/>
              </a:rPr>
              <a:t>nivel</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mundial</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pero</a:t>
            </a:r>
            <a:r>
              <a:rPr lang="en-US" sz="2800" kern="1200" dirty="0">
                <a:solidFill>
                  <a:schemeClr val="tx1"/>
                </a:solidFill>
                <a:effectLst/>
                <a:latin typeface="+mn-lt"/>
                <a:ea typeface="+mn-ea"/>
                <a:cs typeface="+mn-cs"/>
              </a:rPr>
              <a:t> es </a:t>
            </a:r>
            <a:r>
              <a:rPr lang="en-US" sz="2800" kern="1200" dirty="0" err="1">
                <a:solidFill>
                  <a:schemeClr val="tx1"/>
                </a:solidFill>
                <a:effectLst/>
                <a:latin typeface="+mn-lt"/>
                <a:ea typeface="+mn-ea"/>
                <a:cs typeface="+mn-cs"/>
              </a:rPr>
              <a:t>una</a:t>
            </a:r>
            <a:r>
              <a:rPr lang="en-US" sz="2800" kern="1200" dirty="0">
                <a:solidFill>
                  <a:schemeClr val="tx1"/>
                </a:solidFill>
                <a:effectLst/>
                <a:latin typeface="+mn-lt"/>
                <a:ea typeface="+mn-ea"/>
                <a:cs typeface="+mn-cs"/>
              </a:rPr>
              <a:t> de las </a:t>
            </a:r>
            <a:r>
              <a:rPr lang="en-US" sz="2800" kern="1200" dirty="0" err="1">
                <a:solidFill>
                  <a:schemeClr val="tx1"/>
                </a:solidFill>
                <a:effectLst/>
                <a:latin typeface="+mn-lt"/>
                <a:ea typeface="+mn-ea"/>
                <a:cs typeface="+mn-cs"/>
              </a:rPr>
              <a:t>regiones</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más</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vulnerables</a:t>
            </a:r>
            <a:r>
              <a:rPr lang="en-US" sz="2800" kern="1200" dirty="0">
                <a:solidFill>
                  <a:schemeClr val="tx1"/>
                </a:solidFill>
                <a:effectLst/>
                <a:latin typeface="+mn-lt"/>
                <a:ea typeface="+mn-ea"/>
                <a:cs typeface="+mn-cs"/>
              </a:rPr>
              <a:t> a </a:t>
            </a:r>
            <a:r>
              <a:rPr lang="en-US" sz="2800" kern="1200" dirty="0" err="1">
                <a:solidFill>
                  <a:schemeClr val="tx1"/>
                </a:solidFill>
                <a:effectLst/>
                <a:latin typeface="+mn-lt"/>
                <a:ea typeface="+mn-ea"/>
                <a:cs typeface="+mn-cs"/>
              </a:rPr>
              <a:t>los</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efectos</a:t>
            </a:r>
            <a:r>
              <a:rPr lang="en-US" sz="2800" kern="1200" dirty="0">
                <a:solidFill>
                  <a:schemeClr val="tx1"/>
                </a:solidFill>
                <a:effectLst/>
                <a:latin typeface="+mn-lt"/>
                <a:ea typeface="+mn-ea"/>
                <a:cs typeface="+mn-cs"/>
              </a:rPr>
              <a:t> del </a:t>
            </a:r>
            <a:r>
              <a:rPr lang="en-US" sz="2800" kern="1200" dirty="0" err="1">
                <a:solidFill>
                  <a:schemeClr val="tx1"/>
                </a:solidFill>
                <a:effectLst/>
                <a:latin typeface="+mn-lt"/>
                <a:ea typeface="+mn-ea"/>
                <a:cs typeface="+mn-cs"/>
              </a:rPr>
              <a:t>cambio</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climático</a:t>
            </a:r>
            <a:r>
              <a:rPr lang="en-US" sz="2800" kern="1200" dirty="0">
                <a:solidFill>
                  <a:schemeClr val="tx1"/>
                </a:solidFill>
                <a:effectLst/>
                <a:latin typeface="+mn-lt"/>
                <a:ea typeface="+mn-ea"/>
                <a:cs typeface="+mn-cs"/>
              </a:rPr>
              <a:t>. Hay que </a:t>
            </a:r>
            <a:r>
              <a:rPr lang="en-US" sz="2800" kern="1200" dirty="0" err="1">
                <a:solidFill>
                  <a:schemeClr val="tx1"/>
                </a:solidFill>
                <a:effectLst/>
                <a:latin typeface="+mn-lt"/>
                <a:ea typeface="+mn-ea"/>
                <a:cs typeface="+mn-cs"/>
              </a:rPr>
              <a:t>verlo</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en</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su</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complejidad</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porque</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los</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impactos</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trascienden</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fronteras</a:t>
            </a:r>
            <a:r>
              <a:rPr lang="en-US" sz="2800" kern="1200" dirty="0">
                <a:solidFill>
                  <a:schemeClr val="tx1"/>
                </a:solidFill>
                <a:effectLst/>
                <a:latin typeface="+mn-lt"/>
                <a:ea typeface="+mn-ea"/>
                <a:cs typeface="+mn-cs"/>
              </a:rPr>
              <a:t>. </a:t>
            </a:r>
          </a:p>
          <a:p>
            <a:pPr algn="l" defTabSz="914400" rtl="0">
              <a:lnSpc>
                <a:spcPct val="90000"/>
              </a:lnSpc>
              <a:spcAft>
                <a:spcPts val="800"/>
              </a:spcAft>
            </a:pPr>
            <a:endParaRPr lang="en-US" sz="2800" kern="1200" dirty="0">
              <a:solidFill>
                <a:schemeClr val="tx1"/>
              </a:solidFill>
              <a:effectLst/>
              <a:latin typeface="+mn-lt"/>
              <a:ea typeface="+mn-ea"/>
              <a:cs typeface="+mn-cs"/>
            </a:endParaRPr>
          </a:p>
          <a:p>
            <a:pPr indent="-228600" algn="l" defTabSz="914400" rtl="0">
              <a:lnSpc>
                <a:spcPct val="90000"/>
              </a:lnSpc>
              <a:spcAft>
                <a:spcPts val="800"/>
              </a:spcAft>
              <a:buFont typeface="Arial" panose="020B0604020202020204" pitchFamily="34" charset="0"/>
              <a:buChar char="•"/>
            </a:pPr>
            <a:r>
              <a:rPr lang="en-US" sz="2800" b="1" kern="1200" dirty="0" err="1">
                <a:solidFill>
                  <a:schemeClr val="tx1"/>
                </a:solidFill>
                <a:effectLst/>
                <a:latin typeface="+mn-lt"/>
                <a:ea typeface="+mn-ea"/>
                <a:cs typeface="+mn-cs"/>
              </a:rPr>
              <a:t>Datos</a:t>
            </a:r>
            <a:r>
              <a:rPr lang="en-US" sz="2800" b="1" kern="1200" dirty="0">
                <a:solidFill>
                  <a:schemeClr val="tx1"/>
                </a:solidFill>
                <a:effectLst/>
                <a:latin typeface="+mn-lt"/>
                <a:ea typeface="+mn-ea"/>
                <a:cs typeface="+mn-cs"/>
              </a:rPr>
              <a:t> </a:t>
            </a:r>
            <a:r>
              <a:rPr lang="en-US" sz="2800" b="1" kern="1200" dirty="0" err="1">
                <a:solidFill>
                  <a:schemeClr val="tx1"/>
                </a:solidFill>
                <a:effectLst/>
                <a:latin typeface="+mn-lt"/>
                <a:ea typeface="+mn-ea"/>
                <a:cs typeface="+mn-cs"/>
              </a:rPr>
              <a:t>contundentes</a:t>
            </a:r>
            <a:r>
              <a:rPr lang="en-US" sz="2800" b="1" kern="1200" dirty="0">
                <a:solidFill>
                  <a:schemeClr val="tx1"/>
                </a:solidFill>
                <a:effectLst/>
                <a:latin typeface="+mn-lt"/>
                <a:ea typeface="+mn-ea"/>
                <a:cs typeface="+mn-cs"/>
              </a:rPr>
              <a:t>:</a:t>
            </a:r>
          </a:p>
          <a:p>
            <a:pPr marL="342900" lvl="0" indent="-228600" algn="l" defTabSz="914400" rtl="0">
              <a:lnSpc>
                <a:spcPct val="90000"/>
              </a:lnSpc>
              <a:spcAft>
                <a:spcPts val="800"/>
              </a:spcAft>
              <a:buSzPts val="1100"/>
              <a:buFont typeface="Arial" panose="020B0604020202020204" pitchFamily="34" charset="0"/>
              <a:buChar char="•"/>
            </a:pPr>
            <a:endParaRPr lang="en-US" sz="2800" kern="1200" dirty="0">
              <a:solidFill>
                <a:schemeClr val="tx1"/>
              </a:solidFill>
              <a:effectLst/>
              <a:latin typeface="+mn-lt"/>
              <a:ea typeface="+mn-ea"/>
              <a:cs typeface="+mn-cs"/>
            </a:endParaRPr>
          </a:p>
          <a:p>
            <a:pPr marL="114300" lvl="0" algn="l" defTabSz="914400" rtl="0">
              <a:lnSpc>
                <a:spcPct val="90000"/>
              </a:lnSpc>
              <a:spcAft>
                <a:spcPts val="800"/>
              </a:spcAft>
              <a:buSzPts val="1100"/>
            </a:pPr>
            <a:r>
              <a:rPr lang="en-US" sz="2800" kern="1200" dirty="0" err="1">
                <a:solidFill>
                  <a:schemeClr val="tx1"/>
                </a:solidFill>
                <a:effectLst/>
                <a:latin typeface="+mn-lt"/>
                <a:ea typeface="+mn-ea"/>
                <a:cs typeface="+mn-cs"/>
              </a:rPr>
              <a:t>Según</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datos</a:t>
            </a:r>
            <a:r>
              <a:rPr lang="en-US" sz="2800" kern="1200" dirty="0">
                <a:solidFill>
                  <a:schemeClr val="tx1"/>
                </a:solidFill>
                <a:effectLst/>
                <a:latin typeface="+mn-lt"/>
                <a:ea typeface="+mn-ea"/>
                <a:cs typeface="+mn-cs"/>
              </a:rPr>
              <a:t> del Banco Mundial, </a:t>
            </a:r>
            <a:r>
              <a:rPr lang="en-US" sz="2800" kern="1200" dirty="0" err="1">
                <a:solidFill>
                  <a:schemeClr val="tx1"/>
                </a:solidFill>
                <a:effectLst/>
                <a:latin typeface="+mn-lt"/>
                <a:ea typeface="+mn-ea"/>
                <a:cs typeface="+mn-cs"/>
              </a:rPr>
              <a:t>el</a:t>
            </a:r>
            <a:r>
              <a:rPr lang="en-US" sz="2800" kern="1200" dirty="0">
                <a:solidFill>
                  <a:schemeClr val="tx1"/>
                </a:solidFill>
                <a:effectLst/>
                <a:latin typeface="+mn-lt"/>
                <a:ea typeface="+mn-ea"/>
                <a:cs typeface="+mn-cs"/>
              </a:rPr>
              <a:t> sector </a:t>
            </a:r>
            <a:r>
              <a:rPr lang="en-US" sz="2800" kern="1200" dirty="0" err="1">
                <a:solidFill>
                  <a:schemeClr val="tx1"/>
                </a:solidFill>
                <a:effectLst/>
                <a:latin typeface="+mn-lt"/>
                <a:ea typeface="+mn-ea"/>
                <a:cs typeface="+mn-cs"/>
              </a:rPr>
              <a:t>agrícola</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acompañado</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por</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los</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cambios</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en</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el</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uso</a:t>
            </a:r>
            <a:r>
              <a:rPr lang="en-US" sz="2800" kern="1200" dirty="0">
                <a:solidFill>
                  <a:schemeClr val="tx1"/>
                </a:solidFill>
                <a:effectLst/>
                <a:latin typeface="+mn-lt"/>
                <a:ea typeface="+mn-ea"/>
                <a:cs typeface="+mn-cs"/>
              </a:rPr>
              <a:t> de la tierra y la </a:t>
            </a:r>
            <a:r>
              <a:rPr lang="en-US" sz="2800" kern="1200" dirty="0" err="1">
                <a:solidFill>
                  <a:schemeClr val="tx1"/>
                </a:solidFill>
                <a:effectLst/>
                <a:latin typeface="+mn-lt"/>
                <a:ea typeface="+mn-ea"/>
                <a:cs typeface="+mn-cs"/>
              </a:rPr>
              <a:t>deforestación</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representa</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el</a:t>
            </a:r>
            <a:r>
              <a:rPr lang="en-US" sz="2800" kern="1200" dirty="0">
                <a:solidFill>
                  <a:schemeClr val="tx1"/>
                </a:solidFill>
                <a:effectLst/>
                <a:latin typeface="+mn-lt"/>
                <a:ea typeface="+mn-ea"/>
                <a:cs typeface="+mn-cs"/>
              </a:rPr>
              <a:t> 47 % de las </a:t>
            </a:r>
            <a:r>
              <a:rPr lang="en-US" sz="2800" kern="1200" dirty="0" err="1">
                <a:solidFill>
                  <a:schemeClr val="tx1"/>
                </a:solidFill>
                <a:effectLst/>
                <a:latin typeface="+mn-lt"/>
                <a:ea typeface="+mn-ea"/>
                <a:cs typeface="+mn-cs"/>
              </a:rPr>
              <a:t>emisiones</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en</a:t>
            </a:r>
            <a:r>
              <a:rPr lang="en-US" sz="2800" kern="1200" dirty="0">
                <a:solidFill>
                  <a:schemeClr val="tx1"/>
                </a:solidFill>
                <a:effectLst/>
                <a:latin typeface="+mn-lt"/>
                <a:ea typeface="+mn-ea"/>
                <a:cs typeface="+mn-cs"/>
              </a:rPr>
              <a:t> América Latina y </a:t>
            </a:r>
            <a:r>
              <a:rPr lang="en-US" sz="2800" kern="1200" dirty="0" err="1">
                <a:solidFill>
                  <a:schemeClr val="tx1"/>
                </a:solidFill>
                <a:effectLst/>
                <a:latin typeface="+mn-lt"/>
                <a:ea typeface="+mn-ea"/>
                <a:cs typeface="+mn-cs"/>
              </a:rPr>
              <a:t>el</a:t>
            </a:r>
            <a:r>
              <a:rPr lang="en-US" sz="2800" kern="1200" dirty="0">
                <a:solidFill>
                  <a:schemeClr val="tx1"/>
                </a:solidFill>
                <a:effectLst/>
                <a:latin typeface="+mn-lt"/>
                <a:ea typeface="+mn-ea"/>
                <a:cs typeface="+mn-cs"/>
              </a:rPr>
              <a:t> Caribe (</a:t>
            </a:r>
            <a:r>
              <a:rPr lang="en-US" sz="2800" kern="1200" dirty="0" err="1">
                <a:solidFill>
                  <a:schemeClr val="tx1"/>
                </a:solidFill>
                <a:effectLst/>
                <a:latin typeface="+mn-lt"/>
                <a:ea typeface="+mn-ea"/>
                <a:cs typeface="+mn-cs"/>
              </a:rPr>
              <a:t>nivel</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muy</a:t>
            </a:r>
            <a:r>
              <a:rPr lang="en-US" sz="2800" kern="1200" dirty="0">
                <a:solidFill>
                  <a:schemeClr val="tx1"/>
                </a:solidFill>
                <a:effectLst/>
                <a:latin typeface="+mn-lt"/>
                <a:ea typeface="+mn-ea"/>
                <a:cs typeface="+mn-cs"/>
              </a:rPr>
              <a:t> superior al </a:t>
            </a:r>
            <a:r>
              <a:rPr lang="en-US" sz="2800" kern="1200" dirty="0" err="1">
                <a:solidFill>
                  <a:schemeClr val="tx1"/>
                </a:solidFill>
                <a:effectLst/>
                <a:latin typeface="+mn-lt"/>
                <a:ea typeface="+mn-ea"/>
                <a:cs typeface="+mn-cs"/>
              </a:rPr>
              <a:t>promedio</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mundial</a:t>
            </a:r>
            <a:r>
              <a:rPr lang="en-US" sz="2800" kern="1200" dirty="0">
                <a:solidFill>
                  <a:schemeClr val="tx1"/>
                </a:solidFill>
                <a:effectLst/>
                <a:latin typeface="+mn-lt"/>
                <a:ea typeface="+mn-ea"/>
                <a:cs typeface="+mn-cs"/>
              </a:rPr>
              <a:t> del 19 %). La </a:t>
            </a:r>
            <a:r>
              <a:rPr lang="en-US" sz="2800" kern="1200" dirty="0" err="1">
                <a:solidFill>
                  <a:schemeClr val="tx1"/>
                </a:solidFill>
                <a:effectLst/>
                <a:latin typeface="+mn-lt"/>
                <a:ea typeface="+mn-ea"/>
                <a:cs typeface="+mn-cs"/>
              </a:rPr>
              <a:t>energía</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el</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consumo</a:t>
            </a:r>
            <a:r>
              <a:rPr lang="en-US" sz="2800" kern="1200" dirty="0">
                <a:solidFill>
                  <a:schemeClr val="tx1"/>
                </a:solidFill>
                <a:effectLst/>
                <a:latin typeface="+mn-lt"/>
                <a:ea typeface="+mn-ea"/>
                <a:cs typeface="+mn-cs"/>
              </a:rPr>
              <a:t> de </a:t>
            </a:r>
            <a:r>
              <a:rPr lang="en-US" sz="2800" kern="1200" dirty="0" err="1">
                <a:solidFill>
                  <a:schemeClr val="tx1"/>
                </a:solidFill>
                <a:effectLst/>
                <a:latin typeface="+mn-lt"/>
                <a:ea typeface="+mn-ea"/>
                <a:cs typeface="+mn-cs"/>
              </a:rPr>
              <a:t>electricidad</a:t>
            </a:r>
            <a:r>
              <a:rPr lang="en-US" sz="2800" kern="1200" dirty="0">
                <a:solidFill>
                  <a:schemeClr val="tx1"/>
                </a:solidFill>
                <a:effectLst/>
                <a:latin typeface="+mn-lt"/>
                <a:ea typeface="+mn-ea"/>
                <a:cs typeface="+mn-cs"/>
              </a:rPr>
              <a:t> y </a:t>
            </a:r>
            <a:r>
              <a:rPr lang="en-US" sz="2800" kern="1200" dirty="0" err="1">
                <a:solidFill>
                  <a:schemeClr val="tx1"/>
                </a:solidFill>
                <a:effectLst/>
                <a:latin typeface="+mn-lt"/>
                <a:ea typeface="+mn-ea"/>
                <a:cs typeface="+mn-cs"/>
              </a:rPr>
              <a:t>el</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transporte</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representan</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otro</a:t>
            </a:r>
            <a:r>
              <a:rPr lang="en-US" sz="2800" kern="1200" dirty="0">
                <a:solidFill>
                  <a:schemeClr val="tx1"/>
                </a:solidFill>
                <a:effectLst/>
                <a:latin typeface="+mn-lt"/>
                <a:ea typeface="+mn-ea"/>
                <a:cs typeface="+mn-cs"/>
              </a:rPr>
              <a:t> 43 % de las </a:t>
            </a:r>
            <a:r>
              <a:rPr lang="en-US" sz="2800" kern="1200" dirty="0" err="1">
                <a:solidFill>
                  <a:schemeClr val="tx1"/>
                </a:solidFill>
                <a:effectLst/>
                <a:latin typeface="+mn-lt"/>
                <a:ea typeface="+mn-ea"/>
                <a:cs typeface="+mn-cs"/>
              </a:rPr>
              <a:t>emisiones</a:t>
            </a:r>
            <a:r>
              <a:rPr lang="en-US" sz="2800" kern="1200" dirty="0">
                <a:solidFill>
                  <a:schemeClr val="tx1"/>
                </a:solidFill>
                <a:effectLst/>
                <a:latin typeface="+mn-lt"/>
                <a:ea typeface="+mn-ea"/>
                <a:cs typeface="+mn-cs"/>
              </a:rPr>
              <a:t>.</a:t>
            </a:r>
          </a:p>
          <a:p>
            <a:pPr indent="-228600" algn="l" defTabSz="914400" rtl="0">
              <a:lnSpc>
                <a:spcPct val="90000"/>
              </a:lnSpc>
              <a:buFont typeface="Arial" panose="020B0604020202020204" pitchFamily="34" charset="0"/>
              <a:buChar char="•"/>
            </a:pPr>
            <a:endParaRPr lang="en-US" sz="2800" kern="1200" dirty="0">
              <a:solidFill>
                <a:schemeClr val="tx1"/>
              </a:solidFill>
              <a:latin typeface="+mn-lt"/>
              <a:ea typeface="+mn-ea"/>
              <a:cs typeface="+mn-cs"/>
            </a:endParaRPr>
          </a:p>
        </p:txBody>
      </p:sp>
      <p:pic>
        <p:nvPicPr>
          <p:cNvPr id="5" name="Imagen 4" descr="Un campo verde&#10;&#10;Descripción generada automáticamente con confianza media">
            <a:extLst>
              <a:ext uri="{FF2B5EF4-FFF2-40B4-BE49-F238E27FC236}">
                <a16:creationId xmlns:a16="http://schemas.microsoft.com/office/drawing/2014/main" id="{2FD63713-70B1-6C3E-CDAE-EEF68F490207}"/>
              </a:ext>
            </a:extLst>
          </p:cNvPr>
          <p:cNvPicPr>
            <a:picLocks noChangeAspect="1"/>
          </p:cNvPicPr>
          <p:nvPr/>
        </p:nvPicPr>
        <p:blipFill rotWithShape="1">
          <a:blip r:embed="rId2">
            <a:extLst>
              <a:ext uri="{28A0092B-C50C-407E-A947-70E740481C1C}">
                <a14:useLocalDpi xmlns:a14="http://schemas.microsoft.com/office/drawing/2010/main" val="0"/>
              </a:ext>
            </a:extLst>
          </a:blip>
          <a:srcRect l="9599" r="20690"/>
          <a:stretch/>
        </p:blipFill>
        <p:spPr>
          <a:xfrm>
            <a:off x="10623404" y="10"/>
            <a:ext cx="13757550" cy="13715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12039684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8" y="0"/>
            <a:ext cx="24377904"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descr="Un coche en una calle&#10;&#10;Descripción generada automáticamente">
            <a:extLst>
              <a:ext uri="{FF2B5EF4-FFF2-40B4-BE49-F238E27FC236}">
                <a16:creationId xmlns:a16="http://schemas.microsoft.com/office/drawing/2014/main" id="{0E3E30EF-53ED-A356-4C43-0AD66B55866F}"/>
              </a:ext>
            </a:extLst>
          </p:cNvPr>
          <p:cNvPicPr>
            <a:picLocks noChangeAspect="1"/>
          </p:cNvPicPr>
          <p:nvPr/>
        </p:nvPicPr>
        <p:blipFill rotWithShape="1">
          <a:blip r:embed="rId2">
            <a:extLst>
              <a:ext uri="{28A0092B-C50C-407E-A947-70E740481C1C}">
                <a14:useLocalDpi xmlns:a14="http://schemas.microsoft.com/office/drawing/2010/main" val="0"/>
              </a:ext>
            </a:extLst>
          </a:blip>
          <a:srcRect l="27386" r="-1" b="-1"/>
          <a:stretch/>
        </p:blipFill>
        <p:spPr>
          <a:xfrm>
            <a:off x="5044712" y="10"/>
            <a:ext cx="19339284" cy="13715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4780526" cy="13716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ítulo 2">
            <a:extLst>
              <a:ext uri="{FF2B5EF4-FFF2-40B4-BE49-F238E27FC236}">
                <a16:creationId xmlns:a16="http://schemas.microsoft.com/office/drawing/2014/main" id="{795E70D6-7ABF-B3C3-D9F4-64F81FB48342}"/>
              </a:ext>
            </a:extLst>
          </p:cNvPr>
          <p:cNvSpPr>
            <a:spLocks noGrp="1"/>
          </p:cNvSpPr>
          <p:nvPr>
            <p:ph type="title"/>
          </p:nvPr>
        </p:nvSpPr>
        <p:spPr>
          <a:xfrm>
            <a:off x="1676400" y="730250"/>
            <a:ext cx="7644378" cy="3799824"/>
          </a:xfrm>
        </p:spPr>
        <p:txBody>
          <a:bodyPr vert="horz" lIns="91440" tIns="45720" rIns="91440" bIns="45720" rtlCol="0" anchor="ctr">
            <a:normAutofit/>
          </a:bodyPr>
          <a:lstStyle/>
          <a:p>
            <a:pPr algn="l" defTabSz="914400">
              <a:lnSpc>
                <a:spcPct val="90000"/>
              </a:lnSpc>
              <a:spcBef>
                <a:spcPct val="0"/>
              </a:spcBef>
            </a:pPr>
            <a:r>
              <a:rPr lang="en-US" sz="8000" kern="1200">
                <a:solidFill>
                  <a:schemeClr val="tx1"/>
                </a:solidFill>
                <a:latin typeface="+mj-lt"/>
                <a:ea typeface="+mj-ea"/>
                <a:cs typeface="+mj-cs"/>
              </a:rPr>
              <a:t>Datos contundentes</a:t>
            </a:r>
          </a:p>
        </p:txBody>
      </p:sp>
      <p:sp>
        <p:nvSpPr>
          <p:cNvPr id="4" name="Marcador de texto 3">
            <a:extLst>
              <a:ext uri="{FF2B5EF4-FFF2-40B4-BE49-F238E27FC236}">
                <a16:creationId xmlns:a16="http://schemas.microsoft.com/office/drawing/2014/main" id="{A59A7429-EC97-B4F5-30AA-AE46E625889A}"/>
              </a:ext>
            </a:extLst>
          </p:cNvPr>
          <p:cNvSpPr>
            <a:spLocks noGrp="1"/>
          </p:cNvSpPr>
          <p:nvPr>
            <p:ph type="body" sz="quarter" idx="1"/>
          </p:nvPr>
        </p:nvSpPr>
        <p:spPr>
          <a:xfrm>
            <a:off x="1676400" y="4868402"/>
            <a:ext cx="7644378" cy="7485524"/>
          </a:xfrm>
        </p:spPr>
        <p:txBody>
          <a:bodyPr vert="horz" lIns="91440" tIns="45720" rIns="91440" bIns="45720" rtlCol="0">
            <a:normAutofit/>
          </a:bodyPr>
          <a:lstStyle/>
          <a:p>
            <a:pPr indent="-228600" algn="l" defTabSz="914400" rtl="0">
              <a:lnSpc>
                <a:spcPct val="90000"/>
              </a:lnSpc>
              <a:spcAft>
                <a:spcPts val="600"/>
              </a:spcAft>
              <a:buFont typeface="Arial" panose="020B0604020202020204" pitchFamily="34" charset="0"/>
              <a:buChar char="•"/>
            </a:pPr>
            <a:endParaRPr lang="en-US" sz="3700" kern="1200" dirty="0">
              <a:solidFill>
                <a:schemeClr val="tx1"/>
              </a:solidFill>
              <a:effectLst/>
              <a:latin typeface="+mn-lt"/>
              <a:ea typeface="+mn-ea"/>
              <a:cs typeface="+mn-cs"/>
            </a:endParaRPr>
          </a:p>
          <a:p>
            <a:pPr algn="l" defTabSz="914400" rtl="0">
              <a:lnSpc>
                <a:spcPct val="90000"/>
              </a:lnSpc>
              <a:spcAft>
                <a:spcPts val="600"/>
              </a:spcAft>
            </a:pPr>
            <a:r>
              <a:rPr lang="en-US" sz="3700" kern="1200" dirty="0" err="1">
                <a:solidFill>
                  <a:schemeClr val="tx1"/>
                </a:solidFill>
                <a:effectLst/>
                <a:latin typeface="+mn-lt"/>
                <a:ea typeface="+mn-ea"/>
                <a:cs typeface="+mn-cs"/>
              </a:rPr>
              <a:t>En</a:t>
            </a:r>
            <a:r>
              <a:rPr lang="en-US" sz="3700" kern="1200" dirty="0">
                <a:solidFill>
                  <a:schemeClr val="tx1"/>
                </a:solidFill>
                <a:effectLst/>
                <a:latin typeface="+mn-lt"/>
                <a:ea typeface="+mn-ea"/>
                <a:cs typeface="+mn-cs"/>
              </a:rPr>
              <a:t> la </a:t>
            </a:r>
            <a:r>
              <a:rPr lang="en-US" sz="3700" kern="1200" dirty="0" err="1">
                <a:solidFill>
                  <a:schemeClr val="tx1"/>
                </a:solidFill>
                <a:effectLst/>
                <a:latin typeface="+mn-lt"/>
                <a:ea typeface="+mn-ea"/>
                <a:cs typeface="+mn-cs"/>
              </a:rPr>
              <a:t>región</a:t>
            </a:r>
            <a:r>
              <a:rPr lang="en-US" sz="3700" kern="1200" dirty="0">
                <a:solidFill>
                  <a:schemeClr val="tx1"/>
                </a:solidFill>
                <a:effectLst/>
                <a:latin typeface="+mn-lt"/>
                <a:ea typeface="+mn-ea"/>
                <a:cs typeface="+mn-cs"/>
              </a:rPr>
              <a:t> se </a:t>
            </a:r>
            <a:r>
              <a:rPr lang="en-US" sz="3700" kern="1200" dirty="0" err="1">
                <a:solidFill>
                  <a:schemeClr val="tx1"/>
                </a:solidFill>
                <a:effectLst/>
                <a:latin typeface="+mn-lt"/>
                <a:ea typeface="+mn-ea"/>
                <a:cs typeface="+mn-cs"/>
              </a:rPr>
              <a:t>produjeron</a:t>
            </a:r>
            <a:r>
              <a:rPr lang="en-US" sz="3700" kern="1200" dirty="0">
                <a:solidFill>
                  <a:schemeClr val="tx1"/>
                </a:solidFill>
                <a:effectLst/>
                <a:latin typeface="+mn-lt"/>
                <a:ea typeface="+mn-ea"/>
                <a:cs typeface="+mn-cs"/>
              </a:rPr>
              <a:t> 175 </a:t>
            </a:r>
            <a:r>
              <a:rPr lang="en-US" sz="3700" kern="1200" dirty="0" err="1">
                <a:solidFill>
                  <a:schemeClr val="tx1"/>
                </a:solidFill>
                <a:effectLst/>
                <a:latin typeface="+mn-lt"/>
                <a:ea typeface="+mn-ea"/>
                <a:cs typeface="+mn-cs"/>
              </a:rPr>
              <a:t>desastres</a:t>
            </a:r>
            <a:r>
              <a:rPr lang="en-US" sz="3700" kern="1200" dirty="0">
                <a:solidFill>
                  <a:schemeClr val="tx1"/>
                </a:solidFill>
                <a:effectLst/>
                <a:latin typeface="+mn-lt"/>
                <a:ea typeface="+mn-ea"/>
                <a:cs typeface="+mn-cs"/>
              </a:rPr>
              <a:t> </a:t>
            </a:r>
            <a:r>
              <a:rPr lang="en-US" sz="3700" kern="1200" dirty="0" err="1">
                <a:solidFill>
                  <a:schemeClr val="tx1"/>
                </a:solidFill>
                <a:effectLst/>
                <a:latin typeface="+mn-lt"/>
                <a:ea typeface="+mn-ea"/>
                <a:cs typeface="+mn-cs"/>
              </a:rPr>
              <a:t>durante</a:t>
            </a:r>
            <a:r>
              <a:rPr lang="en-US" sz="3700" kern="1200" dirty="0">
                <a:solidFill>
                  <a:schemeClr val="tx1"/>
                </a:solidFill>
                <a:effectLst/>
                <a:latin typeface="+mn-lt"/>
                <a:ea typeface="+mn-ea"/>
                <a:cs typeface="+mn-cs"/>
              </a:rPr>
              <a:t> </a:t>
            </a:r>
            <a:r>
              <a:rPr lang="en-US" sz="3700" kern="1200" dirty="0" err="1">
                <a:solidFill>
                  <a:schemeClr val="tx1"/>
                </a:solidFill>
                <a:effectLst/>
                <a:latin typeface="+mn-lt"/>
                <a:ea typeface="+mn-ea"/>
                <a:cs typeface="+mn-cs"/>
              </a:rPr>
              <a:t>el</a:t>
            </a:r>
            <a:r>
              <a:rPr lang="en-US" sz="3700" kern="1200" dirty="0">
                <a:solidFill>
                  <a:schemeClr val="tx1"/>
                </a:solidFill>
                <a:effectLst/>
                <a:latin typeface="+mn-lt"/>
                <a:ea typeface="+mn-ea"/>
                <a:cs typeface="+mn-cs"/>
              </a:rPr>
              <a:t> </a:t>
            </a:r>
            <a:r>
              <a:rPr lang="en-US" sz="3700" kern="1200" dirty="0" err="1">
                <a:solidFill>
                  <a:schemeClr val="tx1"/>
                </a:solidFill>
                <a:effectLst/>
                <a:latin typeface="+mn-lt"/>
                <a:ea typeface="+mn-ea"/>
                <a:cs typeface="+mn-cs"/>
              </a:rPr>
              <a:t>período</a:t>
            </a:r>
            <a:r>
              <a:rPr lang="en-US" sz="3700" kern="1200" dirty="0">
                <a:solidFill>
                  <a:schemeClr val="tx1"/>
                </a:solidFill>
                <a:effectLst/>
                <a:latin typeface="+mn-lt"/>
                <a:ea typeface="+mn-ea"/>
                <a:cs typeface="+mn-cs"/>
              </a:rPr>
              <a:t> 2020-2022, </a:t>
            </a:r>
            <a:r>
              <a:rPr lang="en-US" sz="3700" kern="1200" dirty="0" err="1">
                <a:solidFill>
                  <a:schemeClr val="tx1"/>
                </a:solidFill>
                <a:effectLst/>
                <a:latin typeface="+mn-lt"/>
                <a:ea typeface="+mn-ea"/>
                <a:cs typeface="+mn-cs"/>
              </a:rPr>
              <a:t>según</a:t>
            </a:r>
            <a:r>
              <a:rPr lang="en-US" sz="3700" kern="1200" dirty="0">
                <a:solidFill>
                  <a:schemeClr val="tx1"/>
                </a:solidFill>
                <a:effectLst/>
                <a:latin typeface="+mn-lt"/>
                <a:ea typeface="+mn-ea"/>
                <a:cs typeface="+mn-cs"/>
              </a:rPr>
              <a:t> </a:t>
            </a:r>
            <a:r>
              <a:rPr lang="en-US" sz="3700" kern="1200" dirty="0" err="1">
                <a:solidFill>
                  <a:schemeClr val="tx1"/>
                </a:solidFill>
                <a:effectLst/>
                <a:latin typeface="+mn-lt"/>
                <a:ea typeface="+mn-ea"/>
                <a:cs typeface="+mn-cs"/>
              </a:rPr>
              <a:t>datos</a:t>
            </a:r>
            <a:r>
              <a:rPr lang="en-US" sz="3700" kern="1200" dirty="0">
                <a:solidFill>
                  <a:schemeClr val="tx1"/>
                </a:solidFill>
                <a:effectLst/>
                <a:latin typeface="+mn-lt"/>
                <a:ea typeface="+mn-ea"/>
                <a:cs typeface="+mn-cs"/>
              </a:rPr>
              <a:t> de la </a:t>
            </a:r>
            <a:r>
              <a:rPr lang="en-US" sz="3700" kern="1200" dirty="0" err="1">
                <a:solidFill>
                  <a:schemeClr val="tx1"/>
                </a:solidFill>
                <a:effectLst/>
                <a:latin typeface="+mn-lt"/>
                <a:ea typeface="+mn-ea"/>
                <a:cs typeface="+mn-cs"/>
              </a:rPr>
              <a:t>Oficina</a:t>
            </a:r>
            <a:r>
              <a:rPr lang="en-US" sz="3700" kern="1200" dirty="0">
                <a:solidFill>
                  <a:schemeClr val="tx1"/>
                </a:solidFill>
                <a:effectLst/>
                <a:latin typeface="+mn-lt"/>
                <a:ea typeface="+mn-ea"/>
                <a:cs typeface="+mn-cs"/>
              </a:rPr>
              <a:t> de las </a:t>
            </a:r>
            <a:r>
              <a:rPr lang="en-US" sz="3700" kern="1200" dirty="0" err="1">
                <a:solidFill>
                  <a:schemeClr val="tx1"/>
                </a:solidFill>
                <a:effectLst/>
                <a:latin typeface="+mn-lt"/>
                <a:ea typeface="+mn-ea"/>
                <a:cs typeface="+mn-cs"/>
              </a:rPr>
              <a:t>Naciones</a:t>
            </a:r>
            <a:r>
              <a:rPr lang="en-US" sz="3700" kern="1200" dirty="0">
                <a:solidFill>
                  <a:schemeClr val="tx1"/>
                </a:solidFill>
                <a:effectLst/>
                <a:latin typeface="+mn-lt"/>
                <a:ea typeface="+mn-ea"/>
                <a:cs typeface="+mn-cs"/>
              </a:rPr>
              <a:t> </a:t>
            </a:r>
            <a:r>
              <a:rPr lang="en-US" sz="3700" kern="1200" dirty="0" err="1">
                <a:solidFill>
                  <a:schemeClr val="tx1"/>
                </a:solidFill>
                <a:effectLst/>
                <a:latin typeface="+mn-lt"/>
                <a:ea typeface="+mn-ea"/>
                <a:cs typeface="+mn-cs"/>
              </a:rPr>
              <a:t>Unidas</a:t>
            </a:r>
            <a:r>
              <a:rPr lang="en-US" sz="3700" kern="1200" dirty="0">
                <a:solidFill>
                  <a:schemeClr val="tx1"/>
                </a:solidFill>
                <a:effectLst/>
                <a:latin typeface="+mn-lt"/>
                <a:ea typeface="+mn-ea"/>
                <a:cs typeface="+mn-cs"/>
              </a:rPr>
              <a:t> para la </a:t>
            </a:r>
            <a:r>
              <a:rPr lang="en-US" sz="3700" kern="1200" dirty="0" err="1">
                <a:solidFill>
                  <a:schemeClr val="tx1"/>
                </a:solidFill>
                <a:effectLst/>
                <a:latin typeface="+mn-lt"/>
                <a:ea typeface="+mn-ea"/>
                <a:cs typeface="+mn-cs"/>
              </a:rPr>
              <a:t>Reducción</a:t>
            </a:r>
            <a:r>
              <a:rPr lang="en-US" sz="3700" kern="1200" dirty="0">
                <a:solidFill>
                  <a:schemeClr val="tx1"/>
                </a:solidFill>
                <a:effectLst/>
                <a:latin typeface="+mn-lt"/>
                <a:ea typeface="+mn-ea"/>
                <a:cs typeface="+mn-cs"/>
              </a:rPr>
              <a:t> del </a:t>
            </a:r>
            <a:r>
              <a:rPr lang="en-US" sz="3700" kern="1200" dirty="0" err="1">
                <a:solidFill>
                  <a:schemeClr val="tx1"/>
                </a:solidFill>
                <a:effectLst/>
                <a:latin typeface="+mn-lt"/>
                <a:ea typeface="+mn-ea"/>
                <a:cs typeface="+mn-cs"/>
              </a:rPr>
              <a:t>Riesgo</a:t>
            </a:r>
            <a:r>
              <a:rPr lang="en-US" sz="3700" kern="1200" dirty="0">
                <a:solidFill>
                  <a:schemeClr val="tx1"/>
                </a:solidFill>
                <a:effectLst/>
                <a:latin typeface="+mn-lt"/>
                <a:ea typeface="+mn-ea"/>
                <a:cs typeface="+mn-cs"/>
              </a:rPr>
              <a:t> de </a:t>
            </a:r>
            <a:r>
              <a:rPr lang="en-US" sz="3700" kern="1200" dirty="0" err="1">
                <a:solidFill>
                  <a:schemeClr val="tx1"/>
                </a:solidFill>
                <a:effectLst/>
                <a:latin typeface="+mn-lt"/>
                <a:ea typeface="+mn-ea"/>
                <a:cs typeface="+mn-cs"/>
              </a:rPr>
              <a:t>Desastres</a:t>
            </a:r>
            <a:r>
              <a:rPr lang="en-US" sz="3700" kern="1200" dirty="0">
                <a:solidFill>
                  <a:schemeClr val="tx1"/>
                </a:solidFill>
                <a:effectLst/>
                <a:latin typeface="+mn-lt"/>
                <a:ea typeface="+mn-ea"/>
                <a:cs typeface="+mn-cs"/>
              </a:rPr>
              <a:t> (UNDRR). De </a:t>
            </a:r>
            <a:r>
              <a:rPr lang="en-US" sz="3700" kern="1200" dirty="0" err="1">
                <a:solidFill>
                  <a:schemeClr val="tx1"/>
                </a:solidFill>
                <a:effectLst/>
                <a:latin typeface="+mn-lt"/>
                <a:ea typeface="+mn-ea"/>
                <a:cs typeface="+mn-cs"/>
              </a:rPr>
              <a:t>ellos</a:t>
            </a:r>
            <a:r>
              <a:rPr lang="en-US" sz="3700" kern="1200" dirty="0">
                <a:solidFill>
                  <a:schemeClr val="tx1"/>
                </a:solidFill>
                <a:effectLst/>
                <a:latin typeface="+mn-lt"/>
                <a:ea typeface="+mn-ea"/>
                <a:cs typeface="+mn-cs"/>
              </a:rPr>
              <a:t>, </a:t>
            </a:r>
            <a:r>
              <a:rPr lang="en-US" sz="3700" kern="1200" dirty="0" err="1">
                <a:solidFill>
                  <a:schemeClr val="tx1"/>
                </a:solidFill>
                <a:effectLst/>
                <a:latin typeface="+mn-lt"/>
                <a:ea typeface="+mn-ea"/>
                <a:cs typeface="+mn-cs"/>
              </a:rPr>
              <a:t>el</a:t>
            </a:r>
            <a:r>
              <a:rPr lang="en-US" sz="3700" kern="1200" dirty="0">
                <a:solidFill>
                  <a:schemeClr val="tx1"/>
                </a:solidFill>
                <a:effectLst/>
                <a:latin typeface="+mn-lt"/>
                <a:ea typeface="+mn-ea"/>
                <a:cs typeface="+mn-cs"/>
              </a:rPr>
              <a:t> 88 % se </a:t>
            </a:r>
            <a:r>
              <a:rPr lang="en-US" sz="3700" kern="1200" dirty="0" err="1">
                <a:solidFill>
                  <a:schemeClr val="tx1"/>
                </a:solidFill>
                <a:effectLst/>
                <a:latin typeface="+mn-lt"/>
                <a:ea typeface="+mn-ea"/>
                <a:cs typeface="+mn-cs"/>
              </a:rPr>
              <a:t>debieron</a:t>
            </a:r>
            <a:r>
              <a:rPr lang="en-US" sz="3700" kern="1200" dirty="0">
                <a:solidFill>
                  <a:schemeClr val="tx1"/>
                </a:solidFill>
                <a:effectLst/>
                <a:latin typeface="+mn-lt"/>
                <a:ea typeface="+mn-ea"/>
                <a:cs typeface="+mn-cs"/>
              </a:rPr>
              <a:t> a </a:t>
            </a:r>
            <a:r>
              <a:rPr lang="en-US" sz="3700" kern="1200" dirty="0" err="1">
                <a:solidFill>
                  <a:schemeClr val="tx1"/>
                </a:solidFill>
                <a:effectLst/>
                <a:latin typeface="+mn-lt"/>
                <a:ea typeface="+mn-ea"/>
                <a:cs typeface="+mn-cs"/>
              </a:rPr>
              <a:t>causas</a:t>
            </a:r>
            <a:r>
              <a:rPr lang="en-US" sz="3700" kern="1200" dirty="0">
                <a:solidFill>
                  <a:schemeClr val="tx1"/>
                </a:solidFill>
                <a:effectLst/>
                <a:latin typeface="+mn-lt"/>
                <a:ea typeface="+mn-ea"/>
                <a:cs typeface="+mn-cs"/>
              </a:rPr>
              <a:t> </a:t>
            </a:r>
            <a:r>
              <a:rPr lang="en-US" sz="3700" kern="1200" dirty="0" err="1">
                <a:solidFill>
                  <a:schemeClr val="tx1"/>
                </a:solidFill>
                <a:effectLst/>
                <a:latin typeface="+mn-lt"/>
                <a:ea typeface="+mn-ea"/>
                <a:cs typeface="+mn-cs"/>
              </a:rPr>
              <a:t>meteorológicas</a:t>
            </a:r>
            <a:r>
              <a:rPr lang="en-US" sz="3700" kern="1200" dirty="0">
                <a:solidFill>
                  <a:schemeClr val="tx1"/>
                </a:solidFill>
                <a:effectLst/>
                <a:latin typeface="+mn-lt"/>
                <a:ea typeface="+mn-ea"/>
                <a:cs typeface="+mn-cs"/>
              </a:rPr>
              <a:t>, </a:t>
            </a:r>
            <a:r>
              <a:rPr lang="en-US" sz="3700" kern="1200" dirty="0" err="1">
                <a:solidFill>
                  <a:schemeClr val="tx1"/>
                </a:solidFill>
                <a:effectLst/>
                <a:latin typeface="+mn-lt"/>
                <a:ea typeface="+mn-ea"/>
                <a:cs typeface="+mn-cs"/>
              </a:rPr>
              <a:t>climatológicas</a:t>
            </a:r>
            <a:r>
              <a:rPr lang="en-US" sz="3700" kern="1200" dirty="0">
                <a:solidFill>
                  <a:schemeClr val="tx1"/>
                </a:solidFill>
                <a:effectLst/>
                <a:latin typeface="+mn-lt"/>
                <a:ea typeface="+mn-ea"/>
                <a:cs typeface="+mn-cs"/>
              </a:rPr>
              <a:t> o </a:t>
            </a:r>
            <a:r>
              <a:rPr lang="en-US" sz="3700" kern="1200" dirty="0" err="1">
                <a:solidFill>
                  <a:schemeClr val="tx1"/>
                </a:solidFill>
                <a:effectLst/>
                <a:latin typeface="+mn-lt"/>
                <a:ea typeface="+mn-ea"/>
                <a:cs typeface="+mn-cs"/>
              </a:rPr>
              <a:t>hidrológicas</a:t>
            </a:r>
            <a:r>
              <a:rPr lang="en-US" sz="3700" kern="1200" dirty="0">
                <a:solidFill>
                  <a:schemeClr val="tx1"/>
                </a:solidFill>
                <a:effectLst/>
                <a:latin typeface="+mn-lt"/>
                <a:ea typeface="+mn-ea"/>
                <a:cs typeface="+mn-cs"/>
              </a:rPr>
              <a:t>. </a:t>
            </a:r>
            <a:r>
              <a:rPr lang="en-US" sz="3700" kern="1200" dirty="0" err="1">
                <a:solidFill>
                  <a:schemeClr val="tx1"/>
                </a:solidFill>
                <a:effectLst/>
                <a:latin typeface="+mn-lt"/>
                <a:ea typeface="+mn-ea"/>
                <a:cs typeface="+mn-cs"/>
              </a:rPr>
              <a:t>Esos</a:t>
            </a:r>
            <a:r>
              <a:rPr lang="en-US" sz="3700" kern="1200" dirty="0">
                <a:solidFill>
                  <a:schemeClr val="tx1"/>
                </a:solidFill>
                <a:effectLst/>
                <a:latin typeface="+mn-lt"/>
                <a:ea typeface="+mn-ea"/>
                <a:cs typeface="+mn-cs"/>
              </a:rPr>
              <a:t> </a:t>
            </a:r>
            <a:r>
              <a:rPr lang="en-US" sz="3700" kern="1200" dirty="0" err="1">
                <a:solidFill>
                  <a:schemeClr val="tx1"/>
                </a:solidFill>
                <a:effectLst/>
                <a:latin typeface="+mn-lt"/>
                <a:ea typeface="+mn-ea"/>
                <a:cs typeface="+mn-cs"/>
              </a:rPr>
              <a:t>peligros</a:t>
            </a:r>
            <a:r>
              <a:rPr lang="en-US" sz="3700" kern="1200" dirty="0">
                <a:solidFill>
                  <a:schemeClr val="tx1"/>
                </a:solidFill>
                <a:effectLst/>
                <a:latin typeface="+mn-lt"/>
                <a:ea typeface="+mn-ea"/>
                <a:cs typeface="+mn-cs"/>
              </a:rPr>
              <a:t> </a:t>
            </a:r>
            <a:r>
              <a:rPr lang="en-US" sz="3700" kern="1200" dirty="0" err="1">
                <a:solidFill>
                  <a:schemeClr val="tx1"/>
                </a:solidFill>
                <a:effectLst/>
                <a:latin typeface="+mn-lt"/>
                <a:ea typeface="+mn-ea"/>
                <a:cs typeface="+mn-cs"/>
              </a:rPr>
              <a:t>fueron</a:t>
            </a:r>
            <a:r>
              <a:rPr lang="en-US" sz="3700" kern="1200" dirty="0">
                <a:solidFill>
                  <a:schemeClr val="tx1"/>
                </a:solidFill>
                <a:effectLst/>
                <a:latin typeface="+mn-lt"/>
                <a:ea typeface="+mn-ea"/>
                <a:cs typeface="+mn-cs"/>
              </a:rPr>
              <a:t> la causa del 40 % de las </a:t>
            </a:r>
            <a:r>
              <a:rPr lang="en-US" sz="3700" kern="1200" dirty="0" err="1">
                <a:solidFill>
                  <a:schemeClr val="tx1"/>
                </a:solidFill>
                <a:effectLst/>
                <a:latin typeface="+mn-lt"/>
                <a:ea typeface="+mn-ea"/>
                <a:cs typeface="+mn-cs"/>
              </a:rPr>
              <a:t>muertes</a:t>
            </a:r>
            <a:r>
              <a:rPr lang="en-US" sz="3700" kern="1200" dirty="0">
                <a:solidFill>
                  <a:schemeClr val="tx1"/>
                </a:solidFill>
                <a:effectLst/>
                <a:latin typeface="+mn-lt"/>
                <a:ea typeface="+mn-ea"/>
                <a:cs typeface="+mn-cs"/>
              </a:rPr>
              <a:t> </a:t>
            </a:r>
            <a:r>
              <a:rPr lang="en-US" sz="3700" kern="1200" dirty="0" err="1">
                <a:solidFill>
                  <a:schemeClr val="tx1"/>
                </a:solidFill>
                <a:effectLst/>
                <a:latin typeface="+mn-lt"/>
                <a:ea typeface="+mn-ea"/>
                <a:cs typeface="+mn-cs"/>
              </a:rPr>
              <a:t>registradas</a:t>
            </a:r>
            <a:r>
              <a:rPr lang="en-US" sz="3700" kern="1200" dirty="0">
                <a:solidFill>
                  <a:schemeClr val="tx1"/>
                </a:solidFill>
                <a:effectLst/>
                <a:latin typeface="+mn-lt"/>
                <a:ea typeface="+mn-ea"/>
                <a:cs typeface="+mn-cs"/>
              </a:rPr>
              <a:t> </a:t>
            </a:r>
            <a:r>
              <a:rPr lang="en-US" sz="3700" kern="1200" dirty="0" err="1">
                <a:solidFill>
                  <a:schemeClr val="tx1"/>
                </a:solidFill>
                <a:effectLst/>
                <a:latin typeface="+mn-lt"/>
                <a:ea typeface="+mn-ea"/>
                <a:cs typeface="+mn-cs"/>
              </a:rPr>
              <a:t>debidas</a:t>
            </a:r>
            <a:r>
              <a:rPr lang="en-US" sz="3700" kern="1200" dirty="0">
                <a:solidFill>
                  <a:schemeClr val="tx1"/>
                </a:solidFill>
                <a:effectLst/>
                <a:latin typeface="+mn-lt"/>
                <a:ea typeface="+mn-ea"/>
                <a:cs typeface="+mn-cs"/>
              </a:rPr>
              <a:t> a </a:t>
            </a:r>
            <a:r>
              <a:rPr lang="en-US" sz="3700" kern="1200" dirty="0" err="1">
                <a:solidFill>
                  <a:schemeClr val="tx1"/>
                </a:solidFill>
                <a:effectLst/>
                <a:latin typeface="+mn-lt"/>
                <a:ea typeface="+mn-ea"/>
                <a:cs typeface="+mn-cs"/>
              </a:rPr>
              <a:t>desastres</a:t>
            </a:r>
            <a:r>
              <a:rPr lang="en-US" sz="3700" kern="1200" dirty="0">
                <a:solidFill>
                  <a:schemeClr val="tx1"/>
                </a:solidFill>
                <a:effectLst/>
                <a:latin typeface="+mn-lt"/>
                <a:ea typeface="+mn-ea"/>
                <a:cs typeface="+mn-cs"/>
              </a:rPr>
              <a:t> y del 71 % de las </a:t>
            </a:r>
            <a:r>
              <a:rPr lang="en-US" sz="3700" kern="1200" dirty="0" err="1">
                <a:solidFill>
                  <a:schemeClr val="tx1"/>
                </a:solidFill>
                <a:effectLst/>
                <a:latin typeface="+mn-lt"/>
                <a:ea typeface="+mn-ea"/>
                <a:cs typeface="+mn-cs"/>
              </a:rPr>
              <a:t>pérdidas</a:t>
            </a:r>
            <a:r>
              <a:rPr lang="en-US" sz="3700" kern="1200" dirty="0">
                <a:solidFill>
                  <a:schemeClr val="tx1"/>
                </a:solidFill>
                <a:effectLst/>
                <a:latin typeface="+mn-lt"/>
                <a:ea typeface="+mn-ea"/>
                <a:cs typeface="+mn-cs"/>
              </a:rPr>
              <a:t> </a:t>
            </a:r>
            <a:r>
              <a:rPr lang="en-US" sz="3700" kern="1200" dirty="0" err="1">
                <a:solidFill>
                  <a:schemeClr val="tx1"/>
                </a:solidFill>
                <a:effectLst/>
                <a:latin typeface="+mn-lt"/>
                <a:ea typeface="+mn-ea"/>
                <a:cs typeface="+mn-cs"/>
              </a:rPr>
              <a:t>económicas</a:t>
            </a:r>
            <a:r>
              <a:rPr lang="en-US" sz="3700" kern="1200" dirty="0">
                <a:solidFill>
                  <a:schemeClr val="tx1"/>
                </a:solidFill>
                <a:effectLst/>
                <a:latin typeface="+mn-lt"/>
                <a:ea typeface="+mn-ea"/>
                <a:cs typeface="+mn-cs"/>
              </a:rPr>
              <a:t>.</a:t>
            </a:r>
          </a:p>
          <a:p>
            <a:pPr indent="-228600" algn="l" defTabSz="914400" rtl="0">
              <a:lnSpc>
                <a:spcPct val="90000"/>
              </a:lnSpc>
              <a:spcAft>
                <a:spcPts val="600"/>
              </a:spcAft>
              <a:buFont typeface="Arial" panose="020B0604020202020204" pitchFamily="34" charset="0"/>
              <a:buChar char="•"/>
            </a:pPr>
            <a:endParaRPr lang="en-US" sz="3700" kern="1200" dirty="0">
              <a:solidFill>
                <a:schemeClr val="tx1"/>
              </a:solidFill>
              <a:latin typeface="+mn-lt"/>
              <a:ea typeface="+mn-ea"/>
              <a:cs typeface="+mn-cs"/>
            </a:endParaRPr>
          </a:p>
        </p:txBody>
      </p:sp>
    </p:spTree>
    <p:extLst>
      <p:ext uri="{BB962C8B-B14F-4D97-AF65-F5344CB8AC3E}">
        <p14:creationId xmlns:p14="http://schemas.microsoft.com/office/powerpoint/2010/main" val="1616990937"/>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77904"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ítulo 2">
            <a:extLst>
              <a:ext uri="{FF2B5EF4-FFF2-40B4-BE49-F238E27FC236}">
                <a16:creationId xmlns:a16="http://schemas.microsoft.com/office/drawing/2014/main" id="{49D7466C-516E-FE92-9816-E522A4A2BAE1}"/>
              </a:ext>
            </a:extLst>
          </p:cNvPr>
          <p:cNvSpPr>
            <a:spLocks noGrp="1"/>
          </p:cNvSpPr>
          <p:nvPr>
            <p:ph type="title"/>
          </p:nvPr>
        </p:nvSpPr>
        <p:spPr>
          <a:xfrm>
            <a:off x="1144986" y="477078"/>
            <a:ext cx="22037040" cy="2868830"/>
          </a:xfrm>
        </p:spPr>
        <p:txBody>
          <a:bodyPr vert="horz" lIns="91440" tIns="45720" rIns="91440" bIns="45720" rtlCol="0" anchor="b">
            <a:normAutofit/>
          </a:bodyPr>
          <a:lstStyle/>
          <a:p>
            <a:pPr algn="l" defTabSz="914400">
              <a:lnSpc>
                <a:spcPct val="90000"/>
              </a:lnSpc>
              <a:spcBef>
                <a:spcPct val="0"/>
              </a:spcBef>
            </a:pPr>
            <a:r>
              <a:rPr lang="en-US" sz="5900" kern="1200">
                <a:solidFill>
                  <a:schemeClr val="tx1"/>
                </a:solidFill>
                <a:effectLst/>
                <a:latin typeface="+mj-lt"/>
                <a:ea typeface="+mj-ea"/>
                <a:cs typeface="+mj-cs"/>
              </a:rPr>
              <a:t>Y según el Estado del Clima en América Latina y el Caribe 2021 de la OMT:</a:t>
            </a:r>
            <a:br>
              <a:rPr lang="en-US" sz="5900" kern="1200">
                <a:solidFill>
                  <a:schemeClr val="tx1"/>
                </a:solidFill>
                <a:effectLst/>
                <a:latin typeface="+mj-lt"/>
                <a:ea typeface="+mj-ea"/>
                <a:cs typeface="+mj-cs"/>
              </a:rPr>
            </a:br>
            <a:endParaRPr lang="en-US" sz="5900" kern="1200">
              <a:solidFill>
                <a:schemeClr val="tx1"/>
              </a:solidFill>
              <a:latin typeface="+mj-lt"/>
              <a:ea typeface="+mj-ea"/>
              <a:cs typeface="+mj-cs"/>
            </a:endParaRPr>
          </a:p>
        </p:txBody>
      </p:sp>
      <p:sp>
        <p:nvSpPr>
          <p:cNvPr id="15"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4986" y="3363088"/>
            <a:ext cx="21945600" cy="36576"/>
          </a:xfrm>
          <a:custGeom>
            <a:avLst/>
            <a:gdLst>
              <a:gd name="connsiteX0" fmla="*/ 0 w 21945600"/>
              <a:gd name="connsiteY0" fmla="*/ 0 h 36576"/>
              <a:gd name="connsiteX1" fmla="*/ 905256 w 21945600"/>
              <a:gd name="connsiteY1" fmla="*/ 0 h 36576"/>
              <a:gd name="connsiteX2" fmla="*/ 1810512 w 21945600"/>
              <a:gd name="connsiteY2" fmla="*/ 0 h 36576"/>
              <a:gd name="connsiteX3" fmla="*/ 2057400 w 21945600"/>
              <a:gd name="connsiteY3" fmla="*/ 0 h 36576"/>
              <a:gd name="connsiteX4" fmla="*/ 2743200 w 21945600"/>
              <a:gd name="connsiteY4" fmla="*/ 0 h 36576"/>
              <a:gd name="connsiteX5" fmla="*/ 3867912 w 21945600"/>
              <a:gd name="connsiteY5" fmla="*/ 0 h 36576"/>
              <a:gd name="connsiteX6" fmla="*/ 4114800 w 21945600"/>
              <a:gd name="connsiteY6" fmla="*/ 0 h 36576"/>
              <a:gd name="connsiteX7" fmla="*/ 4800600 w 21945600"/>
              <a:gd name="connsiteY7" fmla="*/ 0 h 36576"/>
              <a:gd name="connsiteX8" fmla="*/ 5486400 w 21945600"/>
              <a:gd name="connsiteY8" fmla="*/ 0 h 36576"/>
              <a:gd name="connsiteX9" fmla="*/ 5513832 w 21945600"/>
              <a:gd name="connsiteY9" fmla="*/ 0 h 36576"/>
              <a:gd name="connsiteX10" fmla="*/ 5760720 w 21945600"/>
              <a:gd name="connsiteY10" fmla="*/ 0 h 36576"/>
              <a:gd name="connsiteX11" fmla="*/ 6007608 w 21945600"/>
              <a:gd name="connsiteY11" fmla="*/ 0 h 36576"/>
              <a:gd name="connsiteX12" fmla="*/ 6693408 w 21945600"/>
              <a:gd name="connsiteY12" fmla="*/ 0 h 36576"/>
              <a:gd name="connsiteX13" fmla="*/ 7818120 w 21945600"/>
              <a:gd name="connsiteY13" fmla="*/ 0 h 36576"/>
              <a:gd name="connsiteX14" fmla="*/ 8065008 w 21945600"/>
              <a:gd name="connsiteY14" fmla="*/ 0 h 36576"/>
              <a:gd name="connsiteX15" fmla="*/ 9189720 w 21945600"/>
              <a:gd name="connsiteY15" fmla="*/ 0 h 36576"/>
              <a:gd name="connsiteX16" fmla="*/ 9436608 w 21945600"/>
              <a:gd name="connsiteY16" fmla="*/ 0 h 36576"/>
              <a:gd name="connsiteX17" fmla="*/ 10122408 w 21945600"/>
              <a:gd name="connsiteY17" fmla="*/ 0 h 36576"/>
              <a:gd name="connsiteX18" fmla="*/ 10369296 w 21945600"/>
              <a:gd name="connsiteY18" fmla="*/ 0 h 36576"/>
              <a:gd name="connsiteX19" fmla="*/ 10835640 w 21945600"/>
              <a:gd name="connsiteY19" fmla="*/ 0 h 36576"/>
              <a:gd name="connsiteX20" fmla="*/ 11521440 w 21945600"/>
              <a:gd name="connsiteY20" fmla="*/ 0 h 36576"/>
              <a:gd name="connsiteX21" fmla="*/ 12646152 w 21945600"/>
              <a:gd name="connsiteY21" fmla="*/ 0 h 36576"/>
              <a:gd name="connsiteX22" fmla="*/ 13551408 w 21945600"/>
              <a:gd name="connsiteY22" fmla="*/ 0 h 36576"/>
              <a:gd name="connsiteX23" fmla="*/ 14017752 w 21945600"/>
              <a:gd name="connsiteY23" fmla="*/ 0 h 36576"/>
              <a:gd name="connsiteX24" fmla="*/ 14264640 w 21945600"/>
              <a:gd name="connsiteY24" fmla="*/ 0 h 36576"/>
              <a:gd name="connsiteX25" fmla="*/ 15169896 w 21945600"/>
              <a:gd name="connsiteY25" fmla="*/ 0 h 36576"/>
              <a:gd name="connsiteX26" fmla="*/ 15636240 w 21945600"/>
              <a:gd name="connsiteY26" fmla="*/ 0 h 36576"/>
              <a:gd name="connsiteX27" fmla="*/ 16102584 w 21945600"/>
              <a:gd name="connsiteY27" fmla="*/ 0 h 36576"/>
              <a:gd name="connsiteX28" fmla="*/ 16130016 w 21945600"/>
              <a:gd name="connsiteY28" fmla="*/ 0 h 36576"/>
              <a:gd name="connsiteX29" fmla="*/ 17254728 w 21945600"/>
              <a:gd name="connsiteY29" fmla="*/ 0 h 36576"/>
              <a:gd name="connsiteX30" fmla="*/ 18159984 w 21945600"/>
              <a:gd name="connsiteY30" fmla="*/ 0 h 36576"/>
              <a:gd name="connsiteX31" fmla="*/ 19065240 w 21945600"/>
              <a:gd name="connsiteY31" fmla="*/ 0 h 36576"/>
              <a:gd name="connsiteX32" fmla="*/ 19092672 w 21945600"/>
              <a:gd name="connsiteY32" fmla="*/ 0 h 36576"/>
              <a:gd name="connsiteX33" fmla="*/ 19120104 w 21945600"/>
              <a:gd name="connsiteY33" fmla="*/ 0 h 36576"/>
              <a:gd name="connsiteX34" fmla="*/ 19147536 w 21945600"/>
              <a:gd name="connsiteY34" fmla="*/ 0 h 36576"/>
              <a:gd name="connsiteX35" fmla="*/ 19833336 w 21945600"/>
              <a:gd name="connsiteY35" fmla="*/ 0 h 36576"/>
              <a:gd name="connsiteX36" fmla="*/ 20738592 w 21945600"/>
              <a:gd name="connsiteY36" fmla="*/ 0 h 36576"/>
              <a:gd name="connsiteX37" fmla="*/ 21945600 w 21945600"/>
              <a:gd name="connsiteY37" fmla="*/ 0 h 36576"/>
              <a:gd name="connsiteX38" fmla="*/ 21945600 w 21945600"/>
              <a:gd name="connsiteY38" fmla="*/ 36576 h 36576"/>
              <a:gd name="connsiteX39" fmla="*/ 20820888 w 21945600"/>
              <a:gd name="connsiteY39" fmla="*/ 36576 h 36576"/>
              <a:gd name="connsiteX40" fmla="*/ 20354544 w 21945600"/>
              <a:gd name="connsiteY40" fmla="*/ 36576 h 36576"/>
              <a:gd name="connsiteX41" fmla="*/ 20327112 w 21945600"/>
              <a:gd name="connsiteY41" fmla="*/ 36576 h 36576"/>
              <a:gd name="connsiteX42" fmla="*/ 19421856 w 21945600"/>
              <a:gd name="connsiteY42" fmla="*/ 36576 h 36576"/>
              <a:gd name="connsiteX43" fmla="*/ 18516600 w 21945600"/>
              <a:gd name="connsiteY43" fmla="*/ 36576 h 36576"/>
              <a:gd name="connsiteX44" fmla="*/ 17830800 w 21945600"/>
              <a:gd name="connsiteY44" fmla="*/ 36576 h 36576"/>
              <a:gd name="connsiteX45" fmla="*/ 17583912 w 21945600"/>
              <a:gd name="connsiteY45" fmla="*/ 36576 h 36576"/>
              <a:gd name="connsiteX46" fmla="*/ 16898112 w 21945600"/>
              <a:gd name="connsiteY46" fmla="*/ 36576 h 36576"/>
              <a:gd name="connsiteX47" fmla="*/ 15992856 w 21945600"/>
              <a:gd name="connsiteY47" fmla="*/ 36576 h 36576"/>
              <a:gd name="connsiteX48" fmla="*/ 15087600 w 21945600"/>
              <a:gd name="connsiteY48" fmla="*/ 36576 h 36576"/>
              <a:gd name="connsiteX49" fmla="*/ 14840712 w 21945600"/>
              <a:gd name="connsiteY49" fmla="*/ 36576 h 36576"/>
              <a:gd name="connsiteX50" fmla="*/ 13716000 w 21945600"/>
              <a:gd name="connsiteY50" fmla="*/ 36576 h 36576"/>
              <a:gd name="connsiteX51" fmla="*/ 13688568 w 21945600"/>
              <a:gd name="connsiteY51" fmla="*/ 36576 h 36576"/>
              <a:gd name="connsiteX52" fmla="*/ 13441680 w 21945600"/>
              <a:gd name="connsiteY52" fmla="*/ 36576 h 36576"/>
              <a:gd name="connsiteX53" fmla="*/ 12975336 w 21945600"/>
              <a:gd name="connsiteY53" fmla="*/ 36576 h 36576"/>
              <a:gd name="connsiteX54" fmla="*/ 12070080 w 21945600"/>
              <a:gd name="connsiteY54" fmla="*/ 36576 h 36576"/>
              <a:gd name="connsiteX55" fmla="*/ 11164824 w 21945600"/>
              <a:gd name="connsiteY55" fmla="*/ 36576 h 36576"/>
              <a:gd name="connsiteX56" fmla="*/ 10040112 w 21945600"/>
              <a:gd name="connsiteY56" fmla="*/ 36576 h 36576"/>
              <a:gd name="connsiteX57" fmla="*/ 8915400 w 21945600"/>
              <a:gd name="connsiteY57" fmla="*/ 36576 h 36576"/>
              <a:gd name="connsiteX58" fmla="*/ 8010144 w 21945600"/>
              <a:gd name="connsiteY58" fmla="*/ 36576 h 36576"/>
              <a:gd name="connsiteX59" fmla="*/ 7324344 w 21945600"/>
              <a:gd name="connsiteY59" fmla="*/ 36576 h 36576"/>
              <a:gd name="connsiteX60" fmla="*/ 7077456 w 21945600"/>
              <a:gd name="connsiteY60" fmla="*/ 36576 h 36576"/>
              <a:gd name="connsiteX61" fmla="*/ 6172200 w 21945600"/>
              <a:gd name="connsiteY61" fmla="*/ 36576 h 36576"/>
              <a:gd name="connsiteX62" fmla="*/ 5266944 w 21945600"/>
              <a:gd name="connsiteY62" fmla="*/ 36576 h 36576"/>
              <a:gd name="connsiteX63" fmla="*/ 5020056 w 21945600"/>
              <a:gd name="connsiteY63" fmla="*/ 36576 h 36576"/>
              <a:gd name="connsiteX64" fmla="*/ 4553712 w 21945600"/>
              <a:gd name="connsiteY64" fmla="*/ 36576 h 36576"/>
              <a:gd name="connsiteX65" fmla="*/ 4087368 w 21945600"/>
              <a:gd name="connsiteY65" fmla="*/ 36576 h 36576"/>
              <a:gd name="connsiteX66" fmla="*/ 3621024 w 21945600"/>
              <a:gd name="connsiteY66" fmla="*/ 36576 h 36576"/>
              <a:gd name="connsiteX67" fmla="*/ 2715768 w 21945600"/>
              <a:gd name="connsiteY67" fmla="*/ 36576 h 36576"/>
              <a:gd name="connsiteX68" fmla="*/ 2249424 w 21945600"/>
              <a:gd name="connsiteY68" fmla="*/ 36576 h 36576"/>
              <a:gd name="connsiteX69" fmla="*/ 1124712 w 21945600"/>
              <a:gd name="connsiteY69" fmla="*/ 36576 h 36576"/>
              <a:gd name="connsiteX70" fmla="*/ 0 w 21945600"/>
              <a:gd name="connsiteY70" fmla="*/ 36576 h 36576"/>
              <a:gd name="connsiteX71" fmla="*/ 0 w 21945600"/>
              <a:gd name="connsiteY71" fmla="*/ 0 h 36576"/>
              <a:gd name="connsiteX0" fmla="*/ 0 w 21945600"/>
              <a:gd name="connsiteY0" fmla="*/ 0 h 36576"/>
              <a:gd name="connsiteX1" fmla="*/ 246888 w 21945600"/>
              <a:gd name="connsiteY1" fmla="*/ 0 h 36576"/>
              <a:gd name="connsiteX2" fmla="*/ 274320 w 21945600"/>
              <a:gd name="connsiteY2" fmla="*/ 0 h 36576"/>
              <a:gd name="connsiteX3" fmla="*/ 521208 w 21945600"/>
              <a:gd name="connsiteY3" fmla="*/ 0 h 36576"/>
              <a:gd name="connsiteX4" fmla="*/ 1207008 w 21945600"/>
              <a:gd name="connsiteY4" fmla="*/ 0 h 36576"/>
              <a:gd name="connsiteX5" fmla="*/ 2112264 w 21945600"/>
              <a:gd name="connsiteY5" fmla="*/ 0 h 36576"/>
              <a:gd name="connsiteX6" fmla="*/ 3236976 w 21945600"/>
              <a:gd name="connsiteY6" fmla="*/ 0 h 36576"/>
              <a:gd name="connsiteX7" fmla="*/ 4361688 w 21945600"/>
              <a:gd name="connsiteY7" fmla="*/ 0 h 36576"/>
              <a:gd name="connsiteX8" fmla="*/ 4828032 w 21945600"/>
              <a:gd name="connsiteY8" fmla="*/ 0 h 36576"/>
              <a:gd name="connsiteX9" fmla="*/ 5733288 w 21945600"/>
              <a:gd name="connsiteY9" fmla="*/ 0 h 36576"/>
              <a:gd name="connsiteX10" fmla="*/ 6419088 w 21945600"/>
              <a:gd name="connsiteY10" fmla="*/ 0 h 36576"/>
              <a:gd name="connsiteX11" fmla="*/ 6885432 w 21945600"/>
              <a:gd name="connsiteY11" fmla="*/ 0 h 36576"/>
              <a:gd name="connsiteX12" fmla="*/ 7790688 w 21945600"/>
              <a:gd name="connsiteY12" fmla="*/ 0 h 36576"/>
              <a:gd name="connsiteX13" fmla="*/ 7818120 w 21945600"/>
              <a:gd name="connsiteY13" fmla="*/ 0 h 36576"/>
              <a:gd name="connsiteX14" fmla="*/ 8284464 w 21945600"/>
              <a:gd name="connsiteY14" fmla="*/ 0 h 36576"/>
              <a:gd name="connsiteX15" fmla="*/ 8970264 w 21945600"/>
              <a:gd name="connsiteY15" fmla="*/ 0 h 36576"/>
              <a:gd name="connsiteX16" fmla="*/ 9875520 w 21945600"/>
              <a:gd name="connsiteY16" fmla="*/ 0 h 36576"/>
              <a:gd name="connsiteX17" fmla="*/ 10561320 w 21945600"/>
              <a:gd name="connsiteY17" fmla="*/ 0 h 36576"/>
              <a:gd name="connsiteX18" fmla="*/ 11686032 w 21945600"/>
              <a:gd name="connsiteY18" fmla="*/ 0 h 36576"/>
              <a:gd name="connsiteX19" fmla="*/ 11713464 w 21945600"/>
              <a:gd name="connsiteY19" fmla="*/ 0 h 36576"/>
              <a:gd name="connsiteX20" fmla="*/ 12399264 w 21945600"/>
              <a:gd name="connsiteY20" fmla="*/ 0 h 36576"/>
              <a:gd name="connsiteX21" fmla="*/ 12426696 w 21945600"/>
              <a:gd name="connsiteY21" fmla="*/ 0 h 36576"/>
              <a:gd name="connsiteX22" fmla="*/ 13551408 w 21945600"/>
              <a:gd name="connsiteY22" fmla="*/ 0 h 36576"/>
              <a:gd name="connsiteX23" fmla="*/ 13798296 w 21945600"/>
              <a:gd name="connsiteY23" fmla="*/ 0 h 36576"/>
              <a:gd name="connsiteX24" fmla="*/ 13825728 w 21945600"/>
              <a:gd name="connsiteY24" fmla="*/ 0 h 36576"/>
              <a:gd name="connsiteX25" fmla="*/ 14511528 w 21945600"/>
              <a:gd name="connsiteY25" fmla="*/ 0 h 36576"/>
              <a:gd name="connsiteX26" fmla="*/ 14758416 w 21945600"/>
              <a:gd name="connsiteY26" fmla="*/ 0 h 36576"/>
              <a:gd name="connsiteX27" fmla="*/ 15663672 w 21945600"/>
              <a:gd name="connsiteY27" fmla="*/ 0 h 36576"/>
              <a:gd name="connsiteX28" fmla="*/ 15910560 w 21945600"/>
              <a:gd name="connsiteY28" fmla="*/ 0 h 36576"/>
              <a:gd name="connsiteX29" fmla="*/ 17035272 w 21945600"/>
              <a:gd name="connsiteY29" fmla="*/ 0 h 36576"/>
              <a:gd name="connsiteX30" fmla="*/ 17282160 w 21945600"/>
              <a:gd name="connsiteY30" fmla="*/ 0 h 36576"/>
              <a:gd name="connsiteX31" fmla="*/ 17529048 w 21945600"/>
              <a:gd name="connsiteY31" fmla="*/ 0 h 36576"/>
              <a:gd name="connsiteX32" fmla="*/ 18434304 w 21945600"/>
              <a:gd name="connsiteY32" fmla="*/ 0 h 36576"/>
              <a:gd name="connsiteX33" fmla="*/ 19559016 w 21945600"/>
              <a:gd name="connsiteY33" fmla="*/ 0 h 36576"/>
              <a:gd name="connsiteX34" fmla="*/ 19586448 w 21945600"/>
              <a:gd name="connsiteY34" fmla="*/ 0 h 36576"/>
              <a:gd name="connsiteX35" fmla="*/ 20491704 w 21945600"/>
              <a:gd name="connsiteY35" fmla="*/ 0 h 36576"/>
              <a:gd name="connsiteX36" fmla="*/ 20958048 w 21945600"/>
              <a:gd name="connsiteY36" fmla="*/ 0 h 36576"/>
              <a:gd name="connsiteX37" fmla="*/ 21945600 w 21945600"/>
              <a:gd name="connsiteY37" fmla="*/ 0 h 36576"/>
              <a:gd name="connsiteX38" fmla="*/ 21945600 w 21945600"/>
              <a:gd name="connsiteY38" fmla="*/ 36576 h 36576"/>
              <a:gd name="connsiteX39" fmla="*/ 21040344 w 21945600"/>
              <a:gd name="connsiteY39" fmla="*/ 36576 h 36576"/>
              <a:gd name="connsiteX40" fmla="*/ 20574000 w 21945600"/>
              <a:gd name="connsiteY40" fmla="*/ 36576 h 36576"/>
              <a:gd name="connsiteX41" fmla="*/ 20546568 w 21945600"/>
              <a:gd name="connsiteY41" fmla="*/ 36576 h 36576"/>
              <a:gd name="connsiteX42" fmla="*/ 20519136 w 21945600"/>
              <a:gd name="connsiteY42" fmla="*/ 36576 h 36576"/>
              <a:gd name="connsiteX43" fmla="*/ 19613880 w 21945600"/>
              <a:gd name="connsiteY43" fmla="*/ 36576 h 36576"/>
              <a:gd name="connsiteX44" fmla="*/ 18928080 w 21945600"/>
              <a:gd name="connsiteY44" fmla="*/ 36576 h 36576"/>
              <a:gd name="connsiteX45" fmla="*/ 17803368 w 21945600"/>
              <a:gd name="connsiteY45" fmla="*/ 36576 h 36576"/>
              <a:gd name="connsiteX46" fmla="*/ 17117568 w 21945600"/>
              <a:gd name="connsiteY46" fmla="*/ 36576 h 36576"/>
              <a:gd name="connsiteX47" fmla="*/ 16212312 w 21945600"/>
              <a:gd name="connsiteY47" fmla="*/ 36576 h 36576"/>
              <a:gd name="connsiteX48" fmla="*/ 15526512 w 21945600"/>
              <a:gd name="connsiteY48" fmla="*/ 36576 h 36576"/>
              <a:gd name="connsiteX49" fmla="*/ 14840712 w 21945600"/>
              <a:gd name="connsiteY49" fmla="*/ 36576 h 36576"/>
              <a:gd name="connsiteX50" fmla="*/ 14374368 w 21945600"/>
              <a:gd name="connsiteY50" fmla="*/ 36576 h 36576"/>
              <a:gd name="connsiteX51" fmla="*/ 13469112 w 21945600"/>
              <a:gd name="connsiteY51" fmla="*/ 36576 h 36576"/>
              <a:gd name="connsiteX52" fmla="*/ 12783312 w 21945600"/>
              <a:gd name="connsiteY52" fmla="*/ 36576 h 36576"/>
              <a:gd name="connsiteX53" fmla="*/ 11878056 w 21945600"/>
              <a:gd name="connsiteY53" fmla="*/ 36576 h 36576"/>
              <a:gd name="connsiteX54" fmla="*/ 11631168 w 21945600"/>
              <a:gd name="connsiteY54" fmla="*/ 36576 h 36576"/>
              <a:gd name="connsiteX55" fmla="*/ 11164824 w 21945600"/>
              <a:gd name="connsiteY55" fmla="*/ 36576 h 36576"/>
              <a:gd name="connsiteX56" fmla="*/ 10259568 w 21945600"/>
              <a:gd name="connsiteY56" fmla="*/ 36576 h 36576"/>
              <a:gd name="connsiteX57" fmla="*/ 9573768 w 21945600"/>
              <a:gd name="connsiteY57" fmla="*/ 36576 h 36576"/>
              <a:gd name="connsiteX58" fmla="*/ 9546336 w 21945600"/>
              <a:gd name="connsiteY58" fmla="*/ 36576 h 36576"/>
              <a:gd name="connsiteX59" fmla="*/ 8641080 w 21945600"/>
              <a:gd name="connsiteY59" fmla="*/ 36576 h 36576"/>
              <a:gd name="connsiteX60" fmla="*/ 8174736 w 21945600"/>
              <a:gd name="connsiteY60" fmla="*/ 36576 h 36576"/>
              <a:gd name="connsiteX61" fmla="*/ 7050024 w 21945600"/>
              <a:gd name="connsiteY61" fmla="*/ 36576 h 36576"/>
              <a:gd name="connsiteX62" fmla="*/ 7022592 w 21945600"/>
              <a:gd name="connsiteY62" fmla="*/ 36576 h 36576"/>
              <a:gd name="connsiteX63" fmla="*/ 6117336 w 21945600"/>
              <a:gd name="connsiteY63" fmla="*/ 36576 h 36576"/>
              <a:gd name="connsiteX64" fmla="*/ 5650992 w 21945600"/>
              <a:gd name="connsiteY64" fmla="*/ 36576 h 36576"/>
              <a:gd name="connsiteX65" fmla="*/ 4745736 w 21945600"/>
              <a:gd name="connsiteY65" fmla="*/ 36576 h 36576"/>
              <a:gd name="connsiteX66" fmla="*/ 4498848 w 21945600"/>
              <a:gd name="connsiteY66" fmla="*/ 36576 h 36576"/>
              <a:gd name="connsiteX67" fmla="*/ 4251960 w 21945600"/>
              <a:gd name="connsiteY67" fmla="*/ 36576 h 36576"/>
              <a:gd name="connsiteX68" fmla="*/ 3785616 w 21945600"/>
              <a:gd name="connsiteY68" fmla="*/ 36576 h 36576"/>
              <a:gd name="connsiteX69" fmla="*/ 3319272 w 21945600"/>
              <a:gd name="connsiteY69" fmla="*/ 36576 h 36576"/>
              <a:gd name="connsiteX70" fmla="*/ 2414016 w 21945600"/>
              <a:gd name="connsiteY70" fmla="*/ 36576 h 36576"/>
              <a:gd name="connsiteX71" fmla="*/ 2386584 w 21945600"/>
              <a:gd name="connsiteY71" fmla="*/ 36576 h 36576"/>
              <a:gd name="connsiteX72" fmla="*/ 1261872 w 21945600"/>
              <a:gd name="connsiteY72" fmla="*/ 36576 h 36576"/>
              <a:gd name="connsiteX73" fmla="*/ 1234440 w 21945600"/>
              <a:gd name="connsiteY73" fmla="*/ 36576 h 36576"/>
              <a:gd name="connsiteX74" fmla="*/ 0 w 21945600"/>
              <a:gd name="connsiteY74" fmla="*/ 36576 h 36576"/>
              <a:gd name="connsiteX75" fmla="*/ 0 w 21945600"/>
              <a:gd name="connsiteY75"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21945600" h="36576" fill="none" extrusionOk="0">
                <a:moveTo>
                  <a:pt x="0" y="0"/>
                </a:moveTo>
                <a:cubicBezTo>
                  <a:pt x="434628" y="5144"/>
                  <a:pt x="519719" y="19241"/>
                  <a:pt x="905256" y="0"/>
                </a:cubicBezTo>
                <a:cubicBezTo>
                  <a:pt x="1255806" y="10477"/>
                  <a:pt x="1402432" y="-36381"/>
                  <a:pt x="1810512" y="0"/>
                </a:cubicBezTo>
                <a:cubicBezTo>
                  <a:pt x="2227684" y="14555"/>
                  <a:pt x="1995353" y="2349"/>
                  <a:pt x="2057400" y="0"/>
                </a:cubicBezTo>
                <a:cubicBezTo>
                  <a:pt x="2116238" y="-334"/>
                  <a:pt x="2625993" y="2924"/>
                  <a:pt x="2743200" y="0"/>
                </a:cubicBezTo>
                <a:cubicBezTo>
                  <a:pt x="2872657" y="54255"/>
                  <a:pt x="3375497" y="-11379"/>
                  <a:pt x="3867912" y="0"/>
                </a:cubicBezTo>
                <a:cubicBezTo>
                  <a:pt x="4377252" y="-52461"/>
                  <a:pt x="4058436" y="5414"/>
                  <a:pt x="4114800" y="0"/>
                </a:cubicBezTo>
                <a:cubicBezTo>
                  <a:pt x="4172085" y="6811"/>
                  <a:pt x="4526444" y="6123"/>
                  <a:pt x="4800600" y="0"/>
                </a:cubicBezTo>
                <a:cubicBezTo>
                  <a:pt x="5067998" y="65603"/>
                  <a:pt x="5319853" y="-37138"/>
                  <a:pt x="5486400" y="0"/>
                </a:cubicBezTo>
                <a:cubicBezTo>
                  <a:pt x="5650946" y="-2082"/>
                  <a:pt x="5500700" y="-2033"/>
                  <a:pt x="5513832" y="0"/>
                </a:cubicBezTo>
                <a:cubicBezTo>
                  <a:pt x="5516376" y="18055"/>
                  <a:pt x="5646247" y="-4842"/>
                  <a:pt x="5760720" y="0"/>
                </a:cubicBezTo>
                <a:cubicBezTo>
                  <a:pt x="5867427" y="6344"/>
                  <a:pt x="5899487" y="-3838"/>
                  <a:pt x="6007608" y="0"/>
                </a:cubicBezTo>
                <a:cubicBezTo>
                  <a:pt x="6119202" y="11401"/>
                  <a:pt x="6486818" y="-24474"/>
                  <a:pt x="6693408" y="0"/>
                </a:cubicBezTo>
                <a:cubicBezTo>
                  <a:pt x="6916502" y="51130"/>
                  <a:pt x="7582199" y="10904"/>
                  <a:pt x="7818120" y="0"/>
                </a:cubicBezTo>
                <a:cubicBezTo>
                  <a:pt x="8050517" y="-11439"/>
                  <a:pt x="7995443" y="4772"/>
                  <a:pt x="8065008" y="0"/>
                </a:cubicBezTo>
                <a:cubicBezTo>
                  <a:pt x="8113370" y="-41469"/>
                  <a:pt x="8885342" y="90355"/>
                  <a:pt x="9189720" y="0"/>
                </a:cubicBezTo>
                <a:cubicBezTo>
                  <a:pt x="9517559" y="-44658"/>
                  <a:pt x="9333075" y="102"/>
                  <a:pt x="9436608" y="0"/>
                </a:cubicBezTo>
                <a:cubicBezTo>
                  <a:pt x="9588440" y="7882"/>
                  <a:pt x="9818069" y="-19715"/>
                  <a:pt x="10122408" y="0"/>
                </a:cubicBezTo>
                <a:cubicBezTo>
                  <a:pt x="10453368" y="-12172"/>
                  <a:pt x="10331326" y="8800"/>
                  <a:pt x="10369296" y="0"/>
                </a:cubicBezTo>
                <a:cubicBezTo>
                  <a:pt x="10421994" y="2633"/>
                  <a:pt x="10720883" y="-2890"/>
                  <a:pt x="10835640" y="0"/>
                </a:cubicBezTo>
                <a:cubicBezTo>
                  <a:pt x="10934969" y="-46507"/>
                  <a:pt x="11211497" y="69604"/>
                  <a:pt x="11521440" y="0"/>
                </a:cubicBezTo>
                <a:cubicBezTo>
                  <a:pt x="11856904" y="945"/>
                  <a:pt x="12386219" y="-78031"/>
                  <a:pt x="12646152" y="0"/>
                </a:cubicBezTo>
                <a:cubicBezTo>
                  <a:pt x="12954708" y="38813"/>
                  <a:pt x="13354571" y="2514"/>
                  <a:pt x="13551408" y="0"/>
                </a:cubicBezTo>
                <a:cubicBezTo>
                  <a:pt x="13773378" y="10717"/>
                  <a:pt x="13851322" y="9144"/>
                  <a:pt x="14017752" y="0"/>
                </a:cubicBezTo>
                <a:cubicBezTo>
                  <a:pt x="14190200" y="-7653"/>
                  <a:pt x="14168687" y="2156"/>
                  <a:pt x="14264640" y="0"/>
                </a:cubicBezTo>
                <a:cubicBezTo>
                  <a:pt x="14368704" y="53738"/>
                  <a:pt x="14693394" y="-32060"/>
                  <a:pt x="15169896" y="0"/>
                </a:cubicBezTo>
                <a:cubicBezTo>
                  <a:pt x="15576587" y="-36779"/>
                  <a:pt x="15444032" y="-10678"/>
                  <a:pt x="15636240" y="0"/>
                </a:cubicBezTo>
                <a:cubicBezTo>
                  <a:pt x="15865548" y="-21670"/>
                  <a:pt x="15886323" y="-11828"/>
                  <a:pt x="16102584" y="0"/>
                </a:cubicBezTo>
                <a:cubicBezTo>
                  <a:pt x="16316282" y="15299"/>
                  <a:pt x="16123564" y="1034"/>
                  <a:pt x="16130016" y="0"/>
                </a:cubicBezTo>
                <a:cubicBezTo>
                  <a:pt x="16164106" y="77371"/>
                  <a:pt x="16773532" y="72881"/>
                  <a:pt x="17254728" y="0"/>
                </a:cubicBezTo>
                <a:cubicBezTo>
                  <a:pt x="17710580" y="-46728"/>
                  <a:pt x="17720591" y="14246"/>
                  <a:pt x="18159984" y="0"/>
                </a:cubicBezTo>
                <a:cubicBezTo>
                  <a:pt x="18586356" y="-16593"/>
                  <a:pt x="18713315" y="-60810"/>
                  <a:pt x="19065240" y="0"/>
                </a:cubicBezTo>
                <a:cubicBezTo>
                  <a:pt x="19411586" y="28810"/>
                  <a:pt x="19084526" y="113"/>
                  <a:pt x="19092672" y="0"/>
                </a:cubicBezTo>
                <a:cubicBezTo>
                  <a:pt x="19098095" y="-590"/>
                  <a:pt x="19107481" y="-1192"/>
                  <a:pt x="19120104" y="0"/>
                </a:cubicBezTo>
                <a:cubicBezTo>
                  <a:pt x="19131882" y="-38"/>
                  <a:pt x="19141908" y="1204"/>
                  <a:pt x="19147536" y="0"/>
                </a:cubicBezTo>
                <a:cubicBezTo>
                  <a:pt x="19197957" y="32656"/>
                  <a:pt x="19529324" y="34526"/>
                  <a:pt x="19833336" y="0"/>
                </a:cubicBezTo>
                <a:cubicBezTo>
                  <a:pt x="20139759" y="18906"/>
                  <a:pt x="20327607" y="-5801"/>
                  <a:pt x="20738592" y="0"/>
                </a:cubicBezTo>
                <a:cubicBezTo>
                  <a:pt x="21167468" y="-33753"/>
                  <a:pt x="21465414" y="59090"/>
                  <a:pt x="21945600" y="0"/>
                </a:cubicBezTo>
                <a:cubicBezTo>
                  <a:pt x="21944336" y="16601"/>
                  <a:pt x="21945960" y="26387"/>
                  <a:pt x="21945600" y="36576"/>
                </a:cubicBezTo>
                <a:cubicBezTo>
                  <a:pt x="21708602" y="-3417"/>
                  <a:pt x="21084450" y="3163"/>
                  <a:pt x="20820888" y="36576"/>
                </a:cubicBezTo>
                <a:cubicBezTo>
                  <a:pt x="20545818" y="54529"/>
                  <a:pt x="20471610" y="20498"/>
                  <a:pt x="20354544" y="36576"/>
                </a:cubicBezTo>
                <a:cubicBezTo>
                  <a:pt x="20240970" y="51781"/>
                  <a:pt x="20337859" y="35377"/>
                  <a:pt x="20327112" y="36576"/>
                </a:cubicBezTo>
                <a:cubicBezTo>
                  <a:pt x="20318206" y="-18795"/>
                  <a:pt x="19714001" y="119118"/>
                  <a:pt x="19421856" y="36576"/>
                </a:cubicBezTo>
                <a:cubicBezTo>
                  <a:pt x="19116404" y="2037"/>
                  <a:pt x="18892052" y="1285"/>
                  <a:pt x="18516600" y="36576"/>
                </a:cubicBezTo>
                <a:cubicBezTo>
                  <a:pt x="18135353" y="37737"/>
                  <a:pt x="18025651" y="58625"/>
                  <a:pt x="17830800" y="36576"/>
                </a:cubicBezTo>
                <a:cubicBezTo>
                  <a:pt x="17668220" y="16877"/>
                  <a:pt x="17644699" y="32121"/>
                  <a:pt x="17583912" y="36576"/>
                </a:cubicBezTo>
                <a:cubicBezTo>
                  <a:pt x="17494104" y="42845"/>
                  <a:pt x="17119375" y="65048"/>
                  <a:pt x="16898112" y="36576"/>
                </a:cubicBezTo>
                <a:cubicBezTo>
                  <a:pt x="16715387" y="71631"/>
                  <a:pt x="16363328" y="34973"/>
                  <a:pt x="15992856" y="36576"/>
                </a:cubicBezTo>
                <a:cubicBezTo>
                  <a:pt x="15613182" y="33668"/>
                  <a:pt x="15466888" y="23084"/>
                  <a:pt x="15087600" y="36576"/>
                </a:cubicBezTo>
                <a:cubicBezTo>
                  <a:pt x="14699484" y="70801"/>
                  <a:pt x="14954927" y="37594"/>
                  <a:pt x="14840712" y="36576"/>
                </a:cubicBezTo>
                <a:cubicBezTo>
                  <a:pt x="14692570" y="59724"/>
                  <a:pt x="14072200" y="-3428"/>
                  <a:pt x="13716000" y="36576"/>
                </a:cubicBezTo>
                <a:cubicBezTo>
                  <a:pt x="13401271" y="69545"/>
                  <a:pt x="13700862" y="35136"/>
                  <a:pt x="13688568" y="36576"/>
                </a:cubicBezTo>
                <a:cubicBezTo>
                  <a:pt x="13681096" y="34853"/>
                  <a:pt x="13527066" y="41331"/>
                  <a:pt x="13441680" y="36576"/>
                </a:cubicBezTo>
                <a:cubicBezTo>
                  <a:pt x="13334636" y="37101"/>
                  <a:pt x="13193538" y="56703"/>
                  <a:pt x="12975336" y="36576"/>
                </a:cubicBezTo>
                <a:cubicBezTo>
                  <a:pt x="12747267" y="50706"/>
                  <a:pt x="12503826" y="-26722"/>
                  <a:pt x="12070080" y="36576"/>
                </a:cubicBezTo>
                <a:cubicBezTo>
                  <a:pt x="11657220" y="81551"/>
                  <a:pt x="11494523" y="38392"/>
                  <a:pt x="11164824" y="36576"/>
                </a:cubicBezTo>
                <a:cubicBezTo>
                  <a:pt x="10863663" y="108852"/>
                  <a:pt x="10313862" y="94129"/>
                  <a:pt x="10040112" y="36576"/>
                </a:cubicBezTo>
                <a:cubicBezTo>
                  <a:pt x="9790500" y="-11337"/>
                  <a:pt x="9334273" y="127473"/>
                  <a:pt x="8915400" y="36576"/>
                </a:cubicBezTo>
                <a:cubicBezTo>
                  <a:pt x="8516273" y="34737"/>
                  <a:pt x="8244991" y="15963"/>
                  <a:pt x="8010144" y="36576"/>
                </a:cubicBezTo>
                <a:cubicBezTo>
                  <a:pt x="7757421" y="59481"/>
                  <a:pt x="7524568" y="63634"/>
                  <a:pt x="7324344" y="36576"/>
                </a:cubicBezTo>
                <a:cubicBezTo>
                  <a:pt x="7088500" y="48574"/>
                  <a:pt x="7175058" y="33643"/>
                  <a:pt x="7077456" y="36576"/>
                </a:cubicBezTo>
                <a:cubicBezTo>
                  <a:pt x="6981564" y="20361"/>
                  <a:pt x="6352131" y="49274"/>
                  <a:pt x="6172200" y="36576"/>
                </a:cubicBezTo>
                <a:cubicBezTo>
                  <a:pt x="5916115" y="-10477"/>
                  <a:pt x="5644422" y="-40455"/>
                  <a:pt x="5266944" y="36576"/>
                </a:cubicBezTo>
                <a:cubicBezTo>
                  <a:pt x="4905740" y="37548"/>
                  <a:pt x="5132423" y="54531"/>
                  <a:pt x="5020056" y="36576"/>
                </a:cubicBezTo>
                <a:cubicBezTo>
                  <a:pt x="4895747" y="29402"/>
                  <a:pt x="4665268" y="7071"/>
                  <a:pt x="4553712" y="36576"/>
                </a:cubicBezTo>
                <a:cubicBezTo>
                  <a:pt x="4466197" y="42898"/>
                  <a:pt x="4308763" y="28857"/>
                  <a:pt x="4087368" y="36576"/>
                </a:cubicBezTo>
                <a:cubicBezTo>
                  <a:pt x="3869314" y="32498"/>
                  <a:pt x="3805676" y="26362"/>
                  <a:pt x="3621024" y="36576"/>
                </a:cubicBezTo>
                <a:cubicBezTo>
                  <a:pt x="3426126" y="-249"/>
                  <a:pt x="3156446" y="24914"/>
                  <a:pt x="2715768" y="36576"/>
                </a:cubicBezTo>
                <a:cubicBezTo>
                  <a:pt x="2316101" y="72512"/>
                  <a:pt x="2381278" y="37237"/>
                  <a:pt x="2249424" y="36576"/>
                </a:cubicBezTo>
                <a:cubicBezTo>
                  <a:pt x="2110013" y="51703"/>
                  <a:pt x="1623500" y="433"/>
                  <a:pt x="1124712" y="36576"/>
                </a:cubicBezTo>
                <a:cubicBezTo>
                  <a:pt x="632564" y="-18618"/>
                  <a:pt x="393332" y="60083"/>
                  <a:pt x="0" y="36576"/>
                </a:cubicBezTo>
                <a:cubicBezTo>
                  <a:pt x="-1172" y="27804"/>
                  <a:pt x="2982" y="11972"/>
                  <a:pt x="0" y="0"/>
                </a:cubicBezTo>
                <a:close/>
              </a:path>
              <a:path w="21945600" h="36576" stroke="0" extrusionOk="0">
                <a:moveTo>
                  <a:pt x="0" y="0"/>
                </a:moveTo>
                <a:cubicBezTo>
                  <a:pt x="82661" y="-4414"/>
                  <a:pt x="130209" y="7551"/>
                  <a:pt x="246888" y="0"/>
                </a:cubicBezTo>
                <a:cubicBezTo>
                  <a:pt x="368356" y="-3476"/>
                  <a:pt x="264286" y="-852"/>
                  <a:pt x="274320" y="0"/>
                </a:cubicBezTo>
                <a:cubicBezTo>
                  <a:pt x="290154" y="-3130"/>
                  <a:pt x="422583" y="-3756"/>
                  <a:pt x="521208" y="0"/>
                </a:cubicBezTo>
                <a:cubicBezTo>
                  <a:pt x="631371" y="17147"/>
                  <a:pt x="922670" y="34831"/>
                  <a:pt x="1207008" y="0"/>
                </a:cubicBezTo>
                <a:cubicBezTo>
                  <a:pt x="1501805" y="-37770"/>
                  <a:pt x="1851325" y="-27069"/>
                  <a:pt x="2112264" y="0"/>
                </a:cubicBezTo>
                <a:cubicBezTo>
                  <a:pt x="2339849" y="14679"/>
                  <a:pt x="2865139" y="-37371"/>
                  <a:pt x="3236976" y="0"/>
                </a:cubicBezTo>
                <a:cubicBezTo>
                  <a:pt x="3640918" y="89830"/>
                  <a:pt x="4104080" y="-10640"/>
                  <a:pt x="4361688" y="0"/>
                </a:cubicBezTo>
                <a:cubicBezTo>
                  <a:pt x="4611799" y="13768"/>
                  <a:pt x="4697680" y="-18192"/>
                  <a:pt x="4828032" y="0"/>
                </a:cubicBezTo>
                <a:cubicBezTo>
                  <a:pt x="5020881" y="-12743"/>
                  <a:pt x="5412104" y="28679"/>
                  <a:pt x="5733288" y="0"/>
                </a:cubicBezTo>
                <a:cubicBezTo>
                  <a:pt x="6137071" y="-15523"/>
                  <a:pt x="6134078" y="-12602"/>
                  <a:pt x="6419088" y="0"/>
                </a:cubicBezTo>
                <a:cubicBezTo>
                  <a:pt x="6706070" y="10144"/>
                  <a:pt x="6683411" y="19768"/>
                  <a:pt x="6885432" y="0"/>
                </a:cubicBezTo>
                <a:cubicBezTo>
                  <a:pt x="7060816" y="-36615"/>
                  <a:pt x="7335440" y="-1884"/>
                  <a:pt x="7790688" y="0"/>
                </a:cubicBezTo>
                <a:cubicBezTo>
                  <a:pt x="8212678" y="-19769"/>
                  <a:pt x="7806822" y="-480"/>
                  <a:pt x="7818120" y="0"/>
                </a:cubicBezTo>
                <a:cubicBezTo>
                  <a:pt x="7817271" y="38238"/>
                  <a:pt x="8131138" y="-47163"/>
                  <a:pt x="8284464" y="0"/>
                </a:cubicBezTo>
                <a:cubicBezTo>
                  <a:pt x="8465133" y="13679"/>
                  <a:pt x="8710324" y="5376"/>
                  <a:pt x="8970264" y="0"/>
                </a:cubicBezTo>
                <a:cubicBezTo>
                  <a:pt x="9213670" y="-32991"/>
                  <a:pt x="9650788" y="-28486"/>
                  <a:pt x="9875520" y="0"/>
                </a:cubicBezTo>
                <a:cubicBezTo>
                  <a:pt x="10121149" y="23747"/>
                  <a:pt x="10222281" y="15628"/>
                  <a:pt x="10561320" y="0"/>
                </a:cubicBezTo>
                <a:cubicBezTo>
                  <a:pt x="10936977" y="-12985"/>
                  <a:pt x="11394364" y="-17475"/>
                  <a:pt x="11686032" y="0"/>
                </a:cubicBezTo>
                <a:cubicBezTo>
                  <a:pt x="12016710" y="-42294"/>
                  <a:pt x="11707305" y="-1034"/>
                  <a:pt x="11713464" y="0"/>
                </a:cubicBezTo>
                <a:cubicBezTo>
                  <a:pt x="11700606" y="-62974"/>
                  <a:pt x="12105899" y="691"/>
                  <a:pt x="12399264" y="0"/>
                </a:cubicBezTo>
                <a:cubicBezTo>
                  <a:pt x="12700134" y="-1639"/>
                  <a:pt x="12420860" y="303"/>
                  <a:pt x="12426696" y="0"/>
                </a:cubicBezTo>
                <a:cubicBezTo>
                  <a:pt x="12419567" y="39589"/>
                  <a:pt x="13209693" y="72486"/>
                  <a:pt x="13551408" y="0"/>
                </a:cubicBezTo>
                <a:cubicBezTo>
                  <a:pt x="13892757" y="-22725"/>
                  <a:pt x="13701687" y="7908"/>
                  <a:pt x="13798296" y="0"/>
                </a:cubicBezTo>
                <a:cubicBezTo>
                  <a:pt x="13890968" y="-2661"/>
                  <a:pt x="13818532" y="723"/>
                  <a:pt x="13825728" y="0"/>
                </a:cubicBezTo>
                <a:cubicBezTo>
                  <a:pt x="13836146" y="-7831"/>
                  <a:pt x="14213391" y="-30677"/>
                  <a:pt x="14511528" y="0"/>
                </a:cubicBezTo>
                <a:cubicBezTo>
                  <a:pt x="14780199" y="28749"/>
                  <a:pt x="14651682" y="18605"/>
                  <a:pt x="14758416" y="0"/>
                </a:cubicBezTo>
                <a:cubicBezTo>
                  <a:pt x="14803472" y="9051"/>
                  <a:pt x="15353063" y="38586"/>
                  <a:pt x="15663672" y="0"/>
                </a:cubicBezTo>
                <a:cubicBezTo>
                  <a:pt x="15934052" y="-1778"/>
                  <a:pt x="15810553" y="9625"/>
                  <a:pt x="15910560" y="0"/>
                </a:cubicBezTo>
                <a:cubicBezTo>
                  <a:pt x="15993587" y="-19219"/>
                  <a:pt x="16599460" y="-10341"/>
                  <a:pt x="17035272" y="0"/>
                </a:cubicBezTo>
                <a:cubicBezTo>
                  <a:pt x="17473887" y="27834"/>
                  <a:pt x="17196667" y="20676"/>
                  <a:pt x="17282160" y="0"/>
                </a:cubicBezTo>
                <a:cubicBezTo>
                  <a:pt x="17376510" y="-5401"/>
                  <a:pt x="17478571" y="-13040"/>
                  <a:pt x="17529048" y="0"/>
                </a:cubicBezTo>
                <a:cubicBezTo>
                  <a:pt x="17586218" y="14545"/>
                  <a:pt x="18221850" y="34275"/>
                  <a:pt x="18434304" y="0"/>
                </a:cubicBezTo>
                <a:cubicBezTo>
                  <a:pt x="18669108" y="-9060"/>
                  <a:pt x="19287728" y="55254"/>
                  <a:pt x="19559016" y="0"/>
                </a:cubicBezTo>
                <a:cubicBezTo>
                  <a:pt x="19818643" y="-28734"/>
                  <a:pt x="19573616" y="3499"/>
                  <a:pt x="19586448" y="0"/>
                </a:cubicBezTo>
                <a:cubicBezTo>
                  <a:pt x="19597853" y="-26956"/>
                  <a:pt x="20070835" y="28017"/>
                  <a:pt x="20491704" y="0"/>
                </a:cubicBezTo>
                <a:cubicBezTo>
                  <a:pt x="20926480" y="19487"/>
                  <a:pt x="20747131" y="4652"/>
                  <a:pt x="20958048" y="0"/>
                </a:cubicBezTo>
                <a:cubicBezTo>
                  <a:pt x="21117693" y="49283"/>
                  <a:pt x="21691044" y="-37925"/>
                  <a:pt x="21945600" y="0"/>
                </a:cubicBezTo>
                <a:cubicBezTo>
                  <a:pt x="21945974" y="8771"/>
                  <a:pt x="21945394" y="27036"/>
                  <a:pt x="21945600" y="36576"/>
                </a:cubicBezTo>
                <a:cubicBezTo>
                  <a:pt x="21695440" y="-10936"/>
                  <a:pt x="21473601" y="-7737"/>
                  <a:pt x="21040344" y="36576"/>
                </a:cubicBezTo>
                <a:cubicBezTo>
                  <a:pt x="20586806" y="-7481"/>
                  <a:pt x="20760148" y="32830"/>
                  <a:pt x="20574000" y="36576"/>
                </a:cubicBezTo>
                <a:cubicBezTo>
                  <a:pt x="20406120" y="15472"/>
                  <a:pt x="20561115" y="38866"/>
                  <a:pt x="20546568" y="36576"/>
                </a:cubicBezTo>
                <a:cubicBezTo>
                  <a:pt x="20533172" y="36616"/>
                  <a:pt x="20530000" y="36894"/>
                  <a:pt x="20519136" y="36576"/>
                </a:cubicBezTo>
                <a:cubicBezTo>
                  <a:pt x="20504903" y="28149"/>
                  <a:pt x="19848955" y="79258"/>
                  <a:pt x="19613880" y="36576"/>
                </a:cubicBezTo>
                <a:cubicBezTo>
                  <a:pt x="19448060" y="38323"/>
                  <a:pt x="19227107" y="93179"/>
                  <a:pt x="18928080" y="36576"/>
                </a:cubicBezTo>
                <a:cubicBezTo>
                  <a:pt x="18618374" y="20120"/>
                  <a:pt x="18114305" y="-23813"/>
                  <a:pt x="17803368" y="36576"/>
                </a:cubicBezTo>
                <a:cubicBezTo>
                  <a:pt x="17439155" y="90123"/>
                  <a:pt x="17416493" y="8637"/>
                  <a:pt x="17117568" y="36576"/>
                </a:cubicBezTo>
                <a:cubicBezTo>
                  <a:pt x="16887609" y="38247"/>
                  <a:pt x="16464085" y="-4738"/>
                  <a:pt x="16212312" y="36576"/>
                </a:cubicBezTo>
                <a:cubicBezTo>
                  <a:pt x="15929782" y="61972"/>
                  <a:pt x="15832149" y="18996"/>
                  <a:pt x="15526512" y="36576"/>
                </a:cubicBezTo>
                <a:cubicBezTo>
                  <a:pt x="15214685" y="33155"/>
                  <a:pt x="15048324" y="3051"/>
                  <a:pt x="14840712" y="36576"/>
                </a:cubicBezTo>
                <a:cubicBezTo>
                  <a:pt x="14590671" y="49779"/>
                  <a:pt x="14514745" y="9336"/>
                  <a:pt x="14374368" y="36576"/>
                </a:cubicBezTo>
                <a:cubicBezTo>
                  <a:pt x="14158540" y="61375"/>
                  <a:pt x="13820128" y="90634"/>
                  <a:pt x="13469112" y="36576"/>
                </a:cubicBezTo>
                <a:cubicBezTo>
                  <a:pt x="13081297" y="77951"/>
                  <a:pt x="13085840" y="33084"/>
                  <a:pt x="12783312" y="36576"/>
                </a:cubicBezTo>
                <a:cubicBezTo>
                  <a:pt x="12444606" y="9212"/>
                  <a:pt x="12260248" y="132"/>
                  <a:pt x="11878056" y="36576"/>
                </a:cubicBezTo>
                <a:cubicBezTo>
                  <a:pt x="11539920" y="65346"/>
                  <a:pt x="11739170" y="31196"/>
                  <a:pt x="11631168" y="36576"/>
                </a:cubicBezTo>
                <a:cubicBezTo>
                  <a:pt x="11553852" y="28291"/>
                  <a:pt x="11340907" y="43278"/>
                  <a:pt x="11164824" y="36576"/>
                </a:cubicBezTo>
                <a:cubicBezTo>
                  <a:pt x="10999285" y="30290"/>
                  <a:pt x="10682511" y="102132"/>
                  <a:pt x="10259568" y="36576"/>
                </a:cubicBezTo>
                <a:cubicBezTo>
                  <a:pt x="9838539" y="-26779"/>
                  <a:pt x="9729941" y="62558"/>
                  <a:pt x="9573768" y="36576"/>
                </a:cubicBezTo>
                <a:cubicBezTo>
                  <a:pt x="9414216" y="12101"/>
                  <a:pt x="9557382" y="37713"/>
                  <a:pt x="9546336" y="36576"/>
                </a:cubicBezTo>
                <a:cubicBezTo>
                  <a:pt x="9572604" y="36242"/>
                  <a:pt x="8947929" y="54248"/>
                  <a:pt x="8641080" y="36576"/>
                </a:cubicBezTo>
                <a:cubicBezTo>
                  <a:pt x="8314650" y="47673"/>
                  <a:pt x="8344503" y="21312"/>
                  <a:pt x="8174736" y="36576"/>
                </a:cubicBezTo>
                <a:cubicBezTo>
                  <a:pt x="7972672" y="81126"/>
                  <a:pt x="7296442" y="63998"/>
                  <a:pt x="7050024" y="36576"/>
                </a:cubicBezTo>
                <a:cubicBezTo>
                  <a:pt x="6820076" y="44613"/>
                  <a:pt x="7036410" y="37367"/>
                  <a:pt x="7022592" y="36576"/>
                </a:cubicBezTo>
                <a:cubicBezTo>
                  <a:pt x="7041571" y="64165"/>
                  <a:pt x="6515764" y="50994"/>
                  <a:pt x="6117336" y="36576"/>
                </a:cubicBezTo>
                <a:cubicBezTo>
                  <a:pt x="5679901" y="36393"/>
                  <a:pt x="5866889" y="13116"/>
                  <a:pt x="5650992" y="36576"/>
                </a:cubicBezTo>
                <a:cubicBezTo>
                  <a:pt x="5395874" y="63663"/>
                  <a:pt x="5189601" y="21368"/>
                  <a:pt x="4745736" y="36576"/>
                </a:cubicBezTo>
                <a:cubicBezTo>
                  <a:pt x="4362334" y="17043"/>
                  <a:pt x="4574073" y="39483"/>
                  <a:pt x="4498848" y="36576"/>
                </a:cubicBezTo>
                <a:cubicBezTo>
                  <a:pt x="4426818" y="38261"/>
                  <a:pt x="4318634" y="48888"/>
                  <a:pt x="4251960" y="36576"/>
                </a:cubicBezTo>
                <a:cubicBezTo>
                  <a:pt x="4208789" y="67451"/>
                  <a:pt x="4025111" y="28498"/>
                  <a:pt x="3785616" y="36576"/>
                </a:cubicBezTo>
                <a:cubicBezTo>
                  <a:pt x="3561540" y="41075"/>
                  <a:pt x="3504944" y="21973"/>
                  <a:pt x="3319272" y="36576"/>
                </a:cubicBezTo>
                <a:cubicBezTo>
                  <a:pt x="3114333" y="89385"/>
                  <a:pt x="2626153" y="-11471"/>
                  <a:pt x="2414016" y="36576"/>
                </a:cubicBezTo>
                <a:cubicBezTo>
                  <a:pt x="2193122" y="45869"/>
                  <a:pt x="2397052" y="37193"/>
                  <a:pt x="2386584" y="36576"/>
                </a:cubicBezTo>
                <a:cubicBezTo>
                  <a:pt x="2425810" y="36182"/>
                  <a:pt x="1575345" y="68541"/>
                  <a:pt x="1261872" y="36576"/>
                </a:cubicBezTo>
                <a:cubicBezTo>
                  <a:pt x="977275" y="44270"/>
                  <a:pt x="1242456" y="35294"/>
                  <a:pt x="1234440" y="36576"/>
                </a:cubicBezTo>
                <a:cubicBezTo>
                  <a:pt x="1219389" y="52779"/>
                  <a:pt x="256164" y="136503"/>
                  <a:pt x="0" y="36576"/>
                </a:cubicBezTo>
                <a:cubicBezTo>
                  <a:pt x="1896" y="25053"/>
                  <a:pt x="67" y="10577"/>
                  <a:pt x="0" y="0"/>
                </a:cubicBezTo>
                <a:close/>
              </a:path>
              <a:path w="21945600" h="36576" fill="none" stroke="0" extrusionOk="0">
                <a:moveTo>
                  <a:pt x="0" y="0"/>
                </a:moveTo>
                <a:cubicBezTo>
                  <a:pt x="395843" y="38285"/>
                  <a:pt x="542210" y="10992"/>
                  <a:pt x="905256" y="0"/>
                </a:cubicBezTo>
                <a:cubicBezTo>
                  <a:pt x="1234278" y="-18193"/>
                  <a:pt x="1367939" y="-5368"/>
                  <a:pt x="1810512" y="0"/>
                </a:cubicBezTo>
                <a:cubicBezTo>
                  <a:pt x="2246031" y="9645"/>
                  <a:pt x="1996951" y="4449"/>
                  <a:pt x="2057400" y="0"/>
                </a:cubicBezTo>
                <a:cubicBezTo>
                  <a:pt x="2120738" y="30"/>
                  <a:pt x="2618394" y="1475"/>
                  <a:pt x="2743200" y="0"/>
                </a:cubicBezTo>
                <a:cubicBezTo>
                  <a:pt x="2936115" y="32693"/>
                  <a:pt x="3350027" y="-4058"/>
                  <a:pt x="3867912" y="0"/>
                </a:cubicBezTo>
                <a:cubicBezTo>
                  <a:pt x="4379821" y="-54894"/>
                  <a:pt x="4057206" y="10915"/>
                  <a:pt x="4114800" y="0"/>
                </a:cubicBezTo>
                <a:cubicBezTo>
                  <a:pt x="4189901" y="-118"/>
                  <a:pt x="4508693" y="-39137"/>
                  <a:pt x="4800600" y="0"/>
                </a:cubicBezTo>
                <a:cubicBezTo>
                  <a:pt x="5056323" y="13208"/>
                  <a:pt x="5326151" y="-3561"/>
                  <a:pt x="5486400" y="0"/>
                </a:cubicBezTo>
                <a:cubicBezTo>
                  <a:pt x="5649239" y="-3618"/>
                  <a:pt x="5501219" y="-2658"/>
                  <a:pt x="5513832" y="0"/>
                </a:cubicBezTo>
                <a:cubicBezTo>
                  <a:pt x="5522779" y="-13321"/>
                  <a:pt x="5674639" y="-16372"/>
                  <a:pt x="5760720" y="0"/>
                </a:cubicBezTo>
                <a:cubicBezTo>
                  <a:pt x="5864645" y="14266"/>
                  <a:pt x="5891665" y="730"/>
                  <a:pt x="6007608" y="0"/>
                </a:cubicBezTo>
                <a:cubicBezTo>
                  <a:pt x="6167608" y="-3905"/>
                  <a:pt x="6470867" y="14784"/>
                  <a:pt x="6693408" y="0"/>
                </a:cubicBezTo>
                <a:cubicBezTo>
                  <a:pt x="6859761" y="16935"/>
                  <a:pt x="7601816" y="44476"/>
                  <a:pt x="7818120" y="0"/>
                </a:cubicBezTo>
                <a:cubicBezTo>
                  <a:pt x="8049689" y="-24687"/>
                  <a:pt x="7994893" y="-1321"/>
                  <a:pt x="8065008" y="0"/>
                </a:cubicBezTo>
                <a:cubicBezTo>
                  <a:pt x="8106159" y="-74623"/>
                  <a:pt x="8855701" y="36019"/>
                  <a:pt x="9189720" y="0"/>
                </a:cubicBezTo>
                <a:cubicBezTo>
                  <a:pt x="9525792" y="-64854"/>
                  <a:pt x="9316278" y="-4223"/>
                  <a:pt x="9436608" y="0"/>
                </a:cubicBezTo>
                <a:cubicBezTo>
                  <a:pt x="9537660" y="27878"/>
                  <a:pt x="9779190" y="-33503"/>
                  <a:pt x="10122408" y="0"/>
                </a:cubicBezTo>
                <a:cubicBezTo>
                  <a:pt x="10441876" y="-18894"/>
                  <a:pt x="10319257" y="5670"/>
                  <a:pt x="10369296" y="0"/>
                </a:cubicBezTo>
                <a:cubicBezTo>
                  <a:pt x="10412716" y="-22901"/>
                  <a:pt x="10711272" y="-14842"/>
                  <a:pt x="10835640" y="0"/>
                </a:cubicBezTo>
                <a:cubicBezTo>
                  <a:pt x="10941534" y="-18731"/>
                  <a:pt x="11194306" y="-10067"/>
                  <a:pt x="11521440" y="0"/>
                </a:cubicBezTo>
                <a:cubicBezTo>
                  <a:pt x="11879078" y="-45396"/>
                  <a:pt x="12374006" y="-110481"/>
                  <a:pt x="12646152" y="0"/>
                </a:cubicBezTo>
                <a:cubicBezTo>
                  <a:pt x="12937934" y="31714"/>
                  <a:pt x="13353579" y="8298"/>
                  <a:pt x="13551408" y="0"/>
                </a:cubicBezTo>
                <a:cubicBezTo>
                  <a:pt x="13766683" y="18436"/>
                  <a:pt x="13828561" y="16350"/>
                  <a:pt x="14017752" y="0"/>
                </a:cubicBezTo>
                <a:cubicBezTo>
                  <a:pt x="14182296" y="-8757"/>
                  <a:pt x="14163414" y="12368"/>
                  <a:pt x="14264640" y="0"/>
                </a:cubicBezTo>
                <a:cubicBezTo>
                  <a:pt x="14317261" y="-49849"/>
                  <a:pt x="14766695" y="30631"/>
                  <a:pt x="15169896" y="0"/>
                </a:cubicBezTo>
                <a:cubicBezTo>
                  <a:pt x="15568417" y="6430"/>
                  <a:pt x="15428950" y="29809"/>
                  <a:pt x="15636240" y="0"/>
                </a:cubicBezTo>
                <a:cubicBezTo>
                  <a:pt x="15870113" y="-16770"/>
                  <a:pt x="15889594" y="-14191"/>
                  <a:pt x="16102584" y="0"/>
                </a:cubicBezTo>
                <a:cubicBezTo>
                  <a:pt x="16315387" y="15348"/>
                  <a:pt x="16125225" y="1438"/>
                  <a:pt x="16130016" y="0"/>
                </a:cubicBezTo>
                <a:cubicBezTo>
                  <a:pt x="16167125" y="39941"/>
                  <a:pt x="16796765" y="-7186"/>
                  <a:pt x="17254728" y="0"/>
                </a:cubicBezTo>
                <a:cubicBezTo>
                  <a:pt x="17692021" y="-41733"/>
                  <a:pt x="17731107" y="30195"/>
                  <a:pt x="18159984" y="0"/>
                </a:cubicBezTo>
                <a:cubicBezTo>
                  <a:pt x="18575201" y="-34936"/>
                  <a:pt x="18707045" y="-11090"/>
                  <a:pt x="19065240" y="0"/>
                </a:cubicBezTo>
                <a:cubicBezTo>
                  <a:pt x="19410776" y="27884"/>
                  <a:pt x="19084768" y="2361"/>
                  <a:pt x="19092672" y="0"/>
                </a:cubicBezTo>
                <a:cubicBezTo>
                  <a:pt x="19100216" y="-1959"/>
                  <a:pt x="19108706" y="-1387"/>
                  <a:pt x="19120104" y="0"/>
                </a:cubicBezTo>
                <a:cubicBezTo>
                  <a:pt x="19132754" y="590"/>
                  <a:pt x="19141706" y="435"/>
                  <a:pt x="19147536" y="0"/>
                </a:cubicBezTo>
                <a:cubicBezTo>
                  <a:pt x="19187665" y="-15797"/>
                  <a:pt x="19512330" y="-24906"/>
                  <a:pt x="19833336" y="0"/>
                </a:cubicBezTo>
                <a:cubicBezTo>
                  <a:pt x="20148944" y="-18110"/>
                  <a:pt x="20315581" y="22164"/>
                  <a:pt x="20738592" y="0"/>
                </a:cubicBezTo>
                <a:cubicBezTo>
                  <a:pt x="21194122" y="25297"/>
                  <a:pt x="21367613" y="69595"/>
                  <a:pt x="21945600" y="0"/>
                </a:cubicBezTo>
                <a:cubicBezTo>
                  <a:pt x="21944531" y="16530"/>
                  <a:pt x="21945448" y="27854"/>
                  <a:pt x="21945600" y="36576"/>
                </a:cubicBezTo>
                <a:cubicBezTo>
                  <a:pt x="21720127" y="-546"/>
                  <a:pt x="21076485" y="80186"/>
                  <a:pt x="20820888" y="36576"/>
                </a:cubicBezTo>
                <a:cubicBezTo>
                  <a:pt x="20529599" y="63335"/>
                  <a:pt x="20480769" y="18181"/>
                  <a:pt x="20354544" y="36576"/>
                </a:cubicBezTo>
                <a:cubicBezTo>
                  <a:pt x="20242242" y="53056"/>
                  <a:pt x="20338685" y="36667"/>
                  <a:pt x="20327112" y="36576"/>
                </a:cubicBezTo>
                <a:cubicBezTo>
                  <a:pt x="20284513" y="55780"/>
                  <a:pt x="19785454" y="48596"/>
                  <a:pt x="19421856" y="36576"/>
                </a:cubicBezTo>
                <a:cubicBezTo>
                  <a:pt x="19158018" y="-38422"/>
                  <a:pt x="18929013" y="21153"/>
                  <a:pt x="18516600" y="36576"/>
                </a:cubicBezTo>
                <a:cubicBezTo>
                  <a:pt x="18130415" y="46522"/>
                  <a:pt x="17997431" y="84598"/>
                  <a:pt x="17830800" y="36576"/>
                </a:cubicBezTo>
                <a:cubicBezTo>
                  <a:pt x="17665137" y="14493"/>
                  <a:pt x="17647825" y="31553"/>
                  <a:pt x="17583912" y="36576"/>
                </a:cubicBezTo>
                <a:cubicBezTo>
                  <a:pt x="17545488" y="78377"/>
                  <a:pt x="17096757" y="97221"/>
                  <a:pt x="16898112" y="36576"/>
                </a:cubicBezTo>
                <a:cubicBezTo>
                  <a:pt x="16661192" y="32156"/>
                  <a:pt x="16411131" y="73667"/>
                  <a:pt x="15992856" y="36576"/>
                </a:cubicBezTo>
                <a:cubicBezTo>
                  <a:pt x="15569615" y="10588"/>
                  <a:pt x="15470178" y="15168"/>
                  <a:pt x="15087600" y="36576"/>
                </a:cubicBezTo>
                <a:cubicBezTo>
                  <a:pt x="14717712" y="68587"/>
                  <a:pt x="14958813" y="41750"/>
                  <a:pt x="14840712" y="36576"/>
                </a:cubicBezTo>
                <a:cubicBezTo>
                  <a:pt x="14681847" y="74174"/>
                  <a:pt x="13999311" y="-51683"/>
                  <a:pt x="13716000" y="36576"/>
                </a:cubicBezTo>
                <a:cubicBezTo>
                  <a:pt x="13400401" y="69204"/>
                  <a:pt x="13698414" y="36857"/>
                  <a:pt x="13688568" y="36576"/>
                </a:cubicBezTo>
                <a:cubicBezTo>
                  <a:pt x="13672780" y="41353"/>
                  <a:pt x="13545613" y="29747"/>
                  <a:pt x="13441680" y="36576"/>
                </a:cubicBezTo>
                <a:cubicBezTo>
                  <a:pt x="13339621" y="36986"/>
                  <a:pt x="13185674" y="53420"/>
                  <a:pt x="12975336" y="36576"/>
                </a:cubicBezTo>
                <a:cubicBezTo>
                  <a:pt x="12786662" y="50505"/>
                  <a:pt x="12510428" y="-18862"/>
                  <a:pt x="12070080" y="36576"/>
                </a:cubicBezTo>
                <a:cubicBezTo>
                  <a:pt x="11654936" y="42230"/>
                  <a:pt x="11491801" y="27659"/>
                  <a:pt x="11164824" y="36576"/>
                </a:cubicBezTo>
                <a:cubicBezTo>
                  <a:pt x="10782798" y="39858"/>
                  <a:pt x="10308566" y="130940"/>
                  <a:pt x="10040112" y="36576"/>
                </a:cubicBezTo>
                <a:cubicBezTo>
                  <a:pt x="9755568" y="32351"/>
                  <a:pt x="9396909" y="50753"/>
                  <a:pt x="8915400" y="36576"/>
                </a:cubicBezTo>
                <a:cubicBezTo>
                  <a:pt x="8527651" y="9684"/>
                  <a:pt x="8222753" y="74877"/>
                  <a:pt x="8010144" y="36576"/>
                </a:cubicBezTo>
                <a:cubicBezTo>
                  <a:pt x="7791152" y="47156"/>
                  <a:pt x="7549784" y="-8495"/>
                  <a:pt x="7324344" y="36576"/>
                </a:cubicBezTo>
                <a:cubicBezTo>
                  <a:pt x="7094995" y="62132"/>
                  <a:pt x="7167534" y="58840"/>
                  <a:pt x="7077456" y="36576"/>
                </a:cubicBezTo>
                <a:cubicBezTo>
                  <a:pt x="7017889" y="60530"/>
                  <a:pt x="6424218" y="59915"/>
                  <a:pt x="6172200" y="36576"/>
                </a:cubicBezTo>
                <a:cubicBezTo>
                  <a:pt x="5921546" y="72098"/>
                  <a:pt x="5617878" y="-5511"/>
                  <a:pt x="5266944" y="36576"/>
                </a:cubicBezTo>
                <a:cubicBezTo>
                  <a:pt x="4902806" y="79203"/>
                  <a:pt x="5133229" y="26874"/>
                  <a:pt x="5020056" y="36576"/>
                </a:cubicBezTo>
                <a:cubicBezTo>
                  <a:pt x="4914048" y="38006"/>
                  <a:pt x="4650115" y="11388"/>
                  <a:pt x="4553712" y="36576"/>
                </a:cubicBezTo>
                <a:cubicBezTo>
                  <a:pt x="4449684" y="48764"/>
                  <a:pt x="4305837" y="61873"/>
                  <a:pt x="4087368" y="36576"/>
                </a:cubicBezTo>
                <a:cubicBezTo>
                  <a:pt x="3953615" y="28162"/>
                  <a:pt x="3763389" y="46149"/>
                  <a:pt x="3621024" y="36576"/>
                </a:cubicBezTo>
                <a:cubicBezTo>
                  <a:pt x="3480354" y="51467"/>
                  <a:pt x="3139326" y="1213"/>
                  <a:pt x="2715768" y="36576"/>
                </a:cubicBezTo>
                <a:cubicBezTo>
                  <a:pt x="2306926" y="65189"/>
                  <a:pt x="2375639" y="41789"/>
                  <a:pt x="2249424" y="36576"/>
                </a:cubicBezTo>
                <a:cubicBezTo>
                  <a:pt x="2069607" y="-28456"/>
                  <a:pt x="1637419" y="77036"/>
                  <a:pt x="1124712" y="36576"/>
                </a:cubicBezTo>
                <a:cubicBezTo>
                  <a:pt x="585485" y="3518"/>
                  <a:pt x="356640" y="52396"/>
                  <a:pt x="0" y="36576"/>
                </a:cubicBezTo>
                <a:cubicBezTo>
                  <a:pt x="1105" y="28515"/>
                  <a:pt x="-60" y="9363"/>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21945600"/>
                      <a:gd name="connsiteY0" fmla="*/ 0 h 36576"/>
                      <a:gd name="connsiteX1" fmla="*/ 905256 w 21945600"/>
                      <a:gd name="connsiteY1" fmla="*/ 0 h 36576"/>
                      <a:gd name="connsiteX2" fmla="*/ 1810512 w 21945600"/>
                      <a:gd name="connsiteY2" fmla="*/ 0 h 36576"/>
                      <a:gd name="connsiteX3" fmla="*/ 2057400 w 21945600"/>
                      <a:gd name="connsiteY3" fmla="*/ 0 h 36576"/>
                      <a:gd name="connsiteX4" fmla="*/ 2743200 w 21945600"/>
                      <a:gd name="connsiteY4" fmla="*/ 0 h 36576"/>
                      <a:gd name="connsiteX5" fmla="*/ 3867912 w 21945600"/>
                      <a:gd name="connsiteY5" fmla="*/ 0 h 36576"/>
                      <a:gd name="connsiteX6" fmla="*/ 4114800 w 21945600"/>
                      <a:gd name="connsiteY6" fmla="*/ 0 h 36576"/>
                      <a:gd name="connsiteX7" fmla="*/ 4800600 w 21945600"/>
                      <a:gd name="connsiteY7" fmla="*/ 0 h 36576"/>
                      <a:gd name="connsiteX8" fmla="*/ 5486400 w 21945600"/>
                      <a:gd name="connsiteY8" fmla="*/ 0 h 36576"/>
                      <a:gd name="connsiteX9" fmla="*/ 5513832 w 21945600"/>
                      <a:gd name="connsiteY9" fmla="*/ 0 h 36576"/>
                      <a:gd name="connsiteX10" fmla="*/ 5760720 w 21945600"/>
                      <a:gd name="connsiteY10" fmla="*/ 0 h 36576"/>
                      <a:gd name="connsiteX11" fmla="*/ 6007608 w 21945600"/>
                      <a:gd name="connsiteY11" fmla="*/ 0 h 36576"/>
                      <a:gd name="connsiteX12" fmla="*/ 6693408 w 21945600"/>
                      <a:gd name="connsiteY12" fmla="*/ 0 h 36576"/>
                      <a:gd name="connsiteX13" fmla="*/ 7818120 w 21945600"/>
                      <a:gd name="connsiteY13" fmla="*/ 0 h 36576"/>
                      <a:gd name="connsiteX14" fmla="*/ 8065008 w 21945600"/>
                      <a:gd name="connsiteY14" fmla="*/ 0 h 36576"/>
                      <a:gd name="connsiteX15" fmla="*/ 9189720 w 21945600"/>
                      <a:gd name="connsiteY15" fmla="*/ 0 h 36576"/>
                      <a:gd name="connsiteX16" fmla="*/ 9436608 w 21945600"/>
                      <a:gd name="connsiteY16" fmla="*/ 0 h 36576"/>
                      <a:gd name="connsiteX17" fmla="*/ 10122408 w 21945600"/>
                      <a:gd name="connsiteY17" fmla="*/ 0 h 36576"/>
                      <a:gd name="connsiteX18" fmla="*/ 10369296 w 21945600"/>
                      <a:gd name="connsiteY18" fmla="*/ 0 h 36576"/>
                      <a:gd name="connsiteX19" fmla="*/ 10835640 w 21945600"/>
                      <a:gd name="connsiteY19" fmla="*/ 0 h 36576"/>
                      <a:gd name="connsiteX20" fmla="*/ 11521440 w 21945600"/>
                      <a:gd name="connsiteY20" fmla="*/ 0 h 36576"/>
                      <a:gd name="connsiteX21" fmla="*/ 12646152 w 21945600"/>
                      <a:gd name="connsiteY21" fmla="*/ 0 h 36576"/>
                      <a:gd name="connsiteX22" fmla="*/ 13551408 w 21945600"/>
                      <a:gd name="connsiteY22" fmla="*/ 0 h 36576"/>
                      <a:gd name="connsiteX23" fmla="*/ 14017752 w 21945600"/>
                      <a:gd name="connsiteY23" fmla="*/ 0 h 36576"/>
                      <a:gd name="connsiteX24" fmla="*/ 14264640 w 21945600"/>
                      <a:gd name="connsiteY24" fmla="*/ 0 h 36576"/>
                      <a:gd name="connsiteX25" fmla="*/ 15169896 w 21945600"/>
                      <a:gd name="connsiteY25" fmla="*/ 0 h 36576"/>
                      <a:gd name="connsiteX26" fmla="*/ 15636240 w 21945600"/>
                      <a:gd name="connsiteY26" fmla="*/ 0 h 36576"/>
                      <a:gd name="connsiteX27" fmla="*/ 16102584 w 21945600"/>
                      <a:gd name="connsiteY27" fmla="*/ 0 h 36576"/>
                      <a:gd name="connsiteX28" fmla="*/ 16130016 w 21945600"/>
                      <a:gd name="connsiteY28" fmla="*/ 0 h 36576"/>
                      <a:gd name="connsiteX29" fmla="*/ 17254728 w 21945600"/>
                      <a:gd name="connsiteY29" fmla="*/ 0 h 36576"/>
                      <a:gd name="connsiteX30" fmla="*/ 18159984 w 21945600"/>
                      <a:gd name="connsiteY30" fmla="*/ 0 h 36576"/>
                      <a:gd name="connsiteX31" fmla="*/ 19065240 w 21945600"/>
                      <a:gd name="connsiteY31" fmla="*/ 0 h 36576"/>
                      <a:gd name="connsiteX32" fmla="*/ 19092672 w 21945600"/>
                      <a:gd name="connsiteY32" fmla="*/ 0 h 36576"/>
                      <a:gd name="connsiteX33" fmla="*/ 19120104 w 21945600"/>
                      <a:gd name="connsiteY33" fmla="*/ 0 h 36576"/>
                      <a:gd name="connsiteX34" fmla="*/ 19147536 w 21945600"/>
                      <a:gd name="connsiteY34" fmla="*/ 0 h 36576"/>
                      <a:gd name="connsiteX35" fmla="*/ 19833336 w 21945600"/>
                      <a:gd name="connsiteY35" fmla="*/ 0 h 36576"/>
                      <a:gd name="connsiteX36" fmla="*/ 20738592 w 21945600"/>
                      <a:gd name="connsiteY36" fmla="*/ 0 h 36576"/>
                      <a:gd name="connsiteX37" fmla="*/ 21945600 w 21945600"/>
                      <a:gd name="connsiteY37" fmla="*/ 0 h 36576"/>
                      <a:gd name="connsiteX38" fmla="*/ 21945600 w 21945600"/>
                      <a:gd name="connsiteY38" fmla="*/ 36576 h 36576"/>
                      <a:gd name="connsiteX39" fmla="*/ 20820888 w 21945600"/>
                      <a:gd name="connsiteY39" fmla="*/ 36576 h 36576"/>
                      <a:gd name="connsiteX40" fmla="*/ 20354544 w 21945600"/>
                      <a:gd name="connsiteY40" fmla="*/ 36576 h 36576"/>
                      <a:gd name="connsiteX41" fmla="*/ 20327112 w 21945600"/>
                      <a:gd name="connsiteY41" fmla="*/ 36576 h 36576"/>
                      <a:gd name="connsiteX42" fmla="*/ 19421856 w 21945600"/>
                      <a:gd name="connsiteY42" fmla="*/ 36576 h 36576"/>
                      <a:gd name="connsiteX43" fmla="*/ 18516600 w 21945600"/>
                      <a:gd name="connsiteY43" fmla="*/ 36576 h 36576"/>
                      <a:gd name="connsiteX44" fmla="*/ 17830800 w 21945600"/>
                      <a:gd name="connsiteY44" fmla="*/ 36576 h 36576"/>
                      <a:gd name="connsiteX45" fmla="*/ 17583912 w 21945600"/>
                      <a:gd name="connsiteY45" fmla="*/ 36576 h 36576"/>
                      <a:gd name="connsiteX46" fmla="*/ 16898112 w 21945600"/>
                      <a:gd name="connsiteY46" fmla="*/ 36576 h 36576"/>
                      <a:gd name="connsiteX47" fmla="*/ 15992856 w 21945600"/>
                      <a:gd name="connsiteY47" fmla="*/ 36576 h 36576"/>
                      <a:gd name="connsiteX48" fmla="*/ 15087600 w 21945600"/>
                      <a:gd name="connsiteY48" fmla="*/ 36576 h 36576"/>
                      <a:gd name="connsiteX49" fmla="*/ 14840712 w 21945600"/>
                      <a:gd name="connsiteY49" fmla="*/ 36576 h 36576"/>
                      <a:gd name="connsiteX50" fmla="*/ 13716000 w 21945600"/>
                      <a:gd name="connsiteY50" fmla="*/ 36576 h 36576"/>
                      <a:gd name="connsiteX51" fmla="*/ 13688568 w 21945600"/>
                      <a:gd name="connsiteY51" fmla="*/ 36576 h 36576"/>
                      <a:gd name="connsiteX52" fmla="*/ 13441680 w 21945600"/>
                      <a:gd name="connsiteY52" fmla="*/ 36576 h 36576"/>
                      <a:gd name="connsiteX53" fmla="*/ 12975336 w 21945600"/>
                      <a:gd name="connsiteY53" fmla="*/ 36576 h 36576"/>
                      <a:gd name="connsiteX54" fmla="*/ 12070080 w 21945600"/>
                      <a:gd name="connsiteY54" fmla="*/ 36576 h 36576"/>
                      <a:gd name="connsiteX55" fmla="*/ 11164824 w 21945600"/>
                      <a:gd name="connsiteY55" fmla="*/ 36576 h 36576"/>
                      <a:gd name="connsiteX56" fmla="*/ 10040112 w 21945600"/>
                      <a:gd name="connsiteY56" fmla="*/ 36576 h 36576"/>
                      <a:gd name="connsiteX57" fmla="*/ 8915400 w 21945600"/>
                      <a:gd name="connsiteY57" fmla="*/ 36576 h 36576"/>
                      <a:gd name="connsiteX58" fmla="*/ 8010144 w 21945600"/>
                      <a:gd name="connsiteY58" fmla="*/ 36576 h 36576"/>
                      <a:gd name="connsiteX59" fmla="*/ 7324344 w 21945600"/>
                      <a:gd name="connsiteY59" fmla="*/ 36576 h 36576"/>
                      <a:gd name="connsiteX60" fmla="*/ 7077456 w 21945600"/>
                      <a:gd name="connsiteY60" fmla="*/ 36576 h 36576"/>
                      <a:gd name="connsiteX61" fmla="*/ 6172200 w 21945600"/>
                      <a:gd name="connsiteY61" fmla="*/ 36576 h 36576"/>
                      <a:gd name="connsiteX62" fmla="*/ 5266944 w 21945600"/>
                      <a:gd name="connsiteY62" fmla="*/ 36576 h 36576"/>
                      <a:gd name="connsiteX63" fmla="*/ 5020056 w 21945600"/>
                      <a:gd name="connsiteY63" fmla="*/ 36576 h 36576"/>
                      <a:gd name="connsiteX64" fmla="*/ 4553712 w 21945600"/>
                      <a:gd name="connsiteY64" fmla="*/ 36576 h 36576"/>
                      <a:gd name="connsiteX65" fmla="*/ 4087368 w 21945600"/>
                      <a:gd name="connsiteY65" fmla="*/ 36576 h 36576"/>
                      <a:gd name="connsiteX66" fmla="*/ 3621024 w 21945600"/>
                      <a:gd name="connsiteY66" fmla="*/ 36576 h 36576"/>
                      <a:gd name="connsiteX67" fmla="*/ 2715768 w 21945600"/>
                      <a:gd name="connsiteY67" fmla="*/ 36576 h 36576"/>
                      <a:gd name="connsiteX68" fmla="*/ 2249424 w 21945600"/>
                      <a:gd name="connsiteY68" fmla="*/ 36576 h 36576"/>
                      <a:gd name="connsiteX69" fmla="*/ 1124712 w 21945600"/>
                      <a:gd name="connsiteY69" fmla="*/ 36576 h 36576"/>
                      <a:gd name="connsiteX70" fmla="*/ 0 w 21945600"/>
                      <a:gd name="connsiteY70" fmla="*/ 36576 h 36576"/>
                      <a:gd name="connsiteX71" fmla="*/ 0 w 21945600"/>
                      <a:gd name="connsiteY71"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1945600" h="36576" fill="none" extrusionOk="0">
                        <a:moveTo>
                          <a:pt x="0" y="0"/>
                        </a:moveTo>
                        <a:cubicBezTo>
                          <a:pt x="421743" y="26373"/>
                          <a:pt x="546320" y="15739"/>
                          <a:pt x="905256" y="0"/>
                        </a:cubicBezTo>
                        <a:cubicBezTo>
                          <a:pt x="1264192" y="-15739"/>
                          <a:pt x="1386536" y="-15656"/>
                          <a:pt x="1810512" y="0"/>
                        </a:cubicBezTo>
                        <a:cubicBezTo>
                          <a:pt x="2234488" y="15656"/>
                          <a:pt x="1998624" y="3590"/>
                          <a:pt x="2057400" y="0"/>
                        </a:cubicBezTo>
                        <a:cubicBezTo>
                          <a:pt x="2116176" y="-3590"/>
                          <a:pt x="2603764" y="-6151"/>
                          <a:pt x="2743200" y="0"/>
                        </a:cubicBezTo>
                        <a:cubicBezTo>
                          <a:pt x="2882636" y="6151"/>
                          <a:pt x="3353150" y="46913"/>
                          <a:pt x="3867912" y="0"/>
                        </a:cubicBezTo>
                        <a:cubicBezTo>
                          <a:pt x="4382674" y="-46913"/>
                          <a:pt x="4060330" y="5314"/>
                          <a:pt x="4114800" y="0"/>
                        </a:cubicBezTo>
                        <a:cubicBezTo>
                          <a:pt x="4169270" y="-5314"/>
                          <a:pt x="4534246" y="-31393"/>
                          <a:pt x="4800600" y="0"/>
                        </a:cubicBezTo>
                        <a:cubicBezTo>
                          <a:pt x="5066954" y="31393"/>
                          <a:pt x="5323745" y="3319"/>
                          <a:pt x="5486400" y="0"/>
                        </a:cubicBezTo>
                        <a:cubicBezTo>
                          <a:pt x="5649055" y="-3319"/>
                          <a:pt x="5502934" y="-1313"/>
                          <a:pt x="5513832" y="0"/>
                        </a:cubicBezTo>
                        <a:cubicBezTo>
                          <a:pt x="5524730" y="1313"/>
                          <a:pt x="5659978" y="-12316"/>
                          <a:pt x="5760720" y="0"/>
                        </a:cubicBezTo>
                        <a:cubicBezTo>
                          <a:pt x="5861462" y="12316"/>
                          <a:pt x="5898932" y="2721"/>
                          <a:pt x="6007608" y="0"/>
                        </a:cubicBezTo>
                        <a:cubicBezTo>
                          <a:pt x="6116284" y="-2721"/>
                          <a:pt x="6483483" y="-4819"/>
                          <a:pt x="6693408" y="0"/>
                        </a:cubicBezTo>
                        <a:cubicBezTo>
                          <a:pt x="6903333" y="4819"/>
                          <a:pt x="7588959" y="10934"/>
                          <a:pt x="7818120" y="0"/>
                        </a:cubicBezTo>
                        <a:cubicBezTo>
                          <a:pt x="8047281" y="-10934"/>
                          <a:pt x="7993804" y="5221"/>
                          <a:pt x="8065008" y="0"/>
                        </a:cubicBezTo>
                        <a:cubicBezTo>
                          <a:pt x="8136212" y="-5221"/>
                          <a:pt x="8852325" y="51539"/>
                          <a:pt x="9189720" y="0"/>
                        </a:cubicBezTo>
                        <a:cubicBezTo>
                          <a:pt x="9527115" y="-51539"/>
                          <a:pt x="9324727" y="-6372"/>
                          <a:pt x="9436608" y="0"/>
                        </a:cubicBezTo>
                        <a:cubicBezTo>
                          <a:pt x="9548489" y="6372"/>
                          <a:pt x="9796505" y="23327"/>
                          <a:pt x="10122408" y="0"/>
                        </a:cubicBezTo>
                        <a:cubicBezTo>
                          <a:pt x="10448311" y="-23327"/>
                          <a:pt x="10318828" y="6963"/>
                          <a:pt x="10369296" y="0"/>
                        </a:cubicBezTo>
                        <a:cubicBezTo>
                          <a:pt x="10419764" y="-6963"/>
                          <a:pt x="10716126" y="-4982"/>
                          <a:pt x="10835640" y="0"/>
                        </a:cubicBezTo>
                        <a:cubicBezTo>
                          <a:pt x="10955154" y="4982"/>
                          <a:pt x="11219367" y="17886"/>
                          <a:pt x="11521440" y="0"/>
                        </a:cubicBezTo>
                        <a:cubicBezTo>
                          <a:pt x="11823513" y="-17886"/>
                          <a:pt x="12367047" y="-46479"/>
                          <a:pt x="12646152" y="0"/>
                        </a:cubicBezTo>
                        <a:cubicBezTo>
                          <a:pt x="12925257" y="46479"/>
                          <a:pt x="13338284" y="-26830"/>
                          <a:pt x="13551408" y="0"/>
                        </a:cubicBezTo>
                        <a:cubicBezTo>
                          <a:pt x="13764532" y="26830"/>
                          <a:pt x="13846967" y="12769"/>
                          <a:pt x="14017752" y="0"/>
                        </a:cubicBezTo>
                        <a:cubicBezTo>
                          <a:pt x="14188537" y="-12769"/>
                          <a:pt x="14162126" y="4714"/>
                          <a:pt x="14264640" y="0"/>
                        </a:cubicBezTo>
                        <a:cubicBezTo>
                          <a:pt x="14367154" y="-4714"/>
                          <a:pt x="14751879" y="36146"/>
                          <a:pt x="15169896" y="0"/>
                        </a:cubicBezTo>
                        <a:cubicBezTo>
                          <a:pt x="15587913" y="-36146"/>
                          <a:pt x="15406707" y="17941"/>
                          <a:pt x="15636240" y="0"/>
                        </a:cubicBezTo>
                        <a:cubicBezTo>
                          <a:pt x="15865773" y="-17941"/>
                          <a:pt x="15889022" y="-14655"/>
                          <a:pt x="16102584" y="0"/>
                        </a:cubicBezTo>
                        <a:cubicBezTo>
                          <a:pt x="16316146" y="14655"/>
                          <a:pt x="16124510" y="870"/>
                          <a:pt x="16130016" y="0"/>
                        </a:cubicBezTo>
                        <a:cubicBezTo>
                          <a:pt x="16135522" y="-870"/>
                          <a:pt x="16815084" y="42640"/>
                          <a:pt x="17254728" y="0"/>
                        </a:cubicBezTo>
                        <a:cubicBezTo>
                          <a:pt x="17694372" y="-42640"/>
                          <a:pt x="17737816" y="21051"/>
                          <a:pt x="18159984" y="0"/>
                        </a:cubicBezTo>
                        <a:cubicBezTo>
                          <a:pt x="18582152" y="-21051"/>
                          <a:pt x="18719883" y="-27879"/>
                          <a:pt x="19065240" y="0"/>
                        </a:cubicBezTo>
                        <a:cubicBezTo>
                          <a:pt x="19410597" y="27879"/>
                          <a:pt x="19085806" y="974"/>
                          <a:pt x="19092672" y="0"/>
                        </a:cubicBezTo>
                        <a:cubicBezTo>
                          <a:pt x="19099538" y="-974"/>
                          <a:pt x="19107856" y="-640"/>
                          <a:pt x="19120104" y="0"/>
                        </a:cubicBezTo>
                        <a:cubicBezTo>
                          <a:pt x="19132352" y="640"/>
                          <a:pt x="19142037" y="-152"/>
                          <a:pt x="19147536" y="0"/>
                        </a:cubicBezTo>
                        <a:cubicBezTo>
                          <a:pt x="19153035" y="152"/>
                          <a:pt x="19534636" y="-13012"/>
                          <a:pt x="19833336" y="0"/>
                        </a:cubicBezTo>
                        <a:cubicBezTo>
                          <a:pt x="20132036" y="13012"/>
                          <a:pt x="20306411" y="18934"/>
                          <a:pt x="20738592" y="0"/>
                        </a:cubicBezTo>
                        <a:cubicBezTo>
                          <a:pt x="21170773" y="-18934"/>
                          <a:pt x="21426379" y="57975"/>
                          <a:pt x="21945600" y="0"/>
                        </a:cubicBezTo>
                        <a:cubicBezTo>
                          <a:pt x="21944920" y="15182"/>
                          <a:pt x="21945031" y="28240"/>
                          <a:pt x="21945600" y="36576"/>
                        </a:cubicBezTo>
                        <a:cubicBezTo>
                          <a:pt x="21720449" y="-15473"/>
                          <a:pt x="21092984" y="17470"/>
                          <a:pt x="20820888" y="36576"/>
                        </a:cubicBezTo>
                        <a:cubicBezTo>
                          <a:pt x="20548792" y="55682"/>
                          <a:pt x="20467037" y="21195"/>
                          <a:pt x="20354544" y="36576"/>
                        </a:cubicBezTo>
                        <a:cubicBezTo>
                          <a:pt x="20242051" y="51957"/>
                          <a:pt x="20337363" y="36164"/>
                          <a:pt x="20327112" y="36576"/>
                        </a:cubicBezTo>
                        <a:cubicBezTo>
                          <a:pt x="20316861" y="36988"/>
                          <a:pt x="19714624" y="67514"/>
                          <a:pt x="19421856" y="36576"/>
                        </a:cubicBezTo>
                        <a:cubicBezTo>
                          <a:pt x="19129088" y="5638"/>
                          <a:pt x="18900022" y="28604"/>
                          <a:pt x="18516600" y="36576"/>
                        </a:cubicBezTo>
                        <a:cubicBezTo>
                          <a:pt x="18133178" y="44548"/>
                          <a:pt x="17998183" y="54905"/>
                          <a:pt x="17830800" y="36576"/>
                        </a:cubicBezTo>
                        <a:cubicBezTo>
                          <a:pt x="17663417" y="18247"/>
                          <a:pt x="17647160" y="31655"/>
                          <a:pt x="17583912" y="36576"/>
                        </a:cubicBezTo>
                        <a:cubicBezTo>
                          <a:pt x="17520664" y="41497"/>
                          <a:pt x="17113969" y="48000"/>
                          <a:pt x="16898112" y="36576"/>
                        </a:cubicBezTo>
                        <a:cubicBezTo>
                          <a:pt x="16682255" y="25152"/>
                          <a:pt x="16396179" y="46024"/>
                          <a:pt x="15992856" y="36576"/>
                        </a:cubicBezTo>
                        <a:cubicBezTo>
                          <a:pt x="15589533" y="27128"/>
                          <a:pt x="15453003" y="2006"/>
                          <a:pt x="15087600" y="36576"/>
                        </a:cubicBezTo>
                        <a:cubicBezTo>
                          <a:pt x="14722197" y="71146"/>
                          <a:pt x="14962139" y="43983"/>
                          <a:pt x="14840712" y="36576"/>
                        </a:cubicBezTo>
                        <a:cubicBezTo>
                          <a:pt x="14719285" y="29169"/>
                          <a:pt x="14031206" y="3235"/>
                          <a:pt x="13716000" y="36576"/>
                        </a:cubicBezTo>
                        <a:cubicBezTo>
                          <a:pt x="13400794" y="69917"/>
                          <a:pt x="13699702" y="36784"/>
                          <a:pt x="13688568" y="36576"/>
                        </a:cubicBezTo>
                        <a:cubicBezTo>
                          <a:pt x="13677434" y="36368"/>
                          <a:pt x="13549601" y="44218"/>
                          <a:pt x="13441680" y="36576"/>
                        </a:cubicBezTo>
                        <a:cubicBezTo>
                          <a:pt x="13333759" y="28934"/>
                          <a:pt x="13194403" y="43582"/>
                          <a:pt x="12975336" y="36576"/>
                        </a:cubicBezTo>
                        <a:cubicBezTo>
                          <a:pt x="12756269" y="29570"/>
                          <a:pt x="12496698" y="13112"/>
                          <a:pt x="12070080" y="36576"/>
                        </a:cubicBezTo>
                        <a:cubicBezTo>
                          <a:pt x="11643462" y="60040"/>
                          <a:pt x="11494515" y="20795"/>
                          <a:pt x="11164824" y="36576"/>
                        </a:cubicBezTo>
                        <a:cubicBezTo>
                          <a:pt x="10835133" y="52357"/>
                          <a:pt x="10303956" y="87952"/>
                          <a:pt x="10040112" y="36576"/>
                        </a:cubicBezTo>
                        <a:cubicBezTo>
                          <a:pt x="9776268" y="-14800"/>
                          <a:pt x="9309125" y="40826"/>
                          <a:pt x="8915400" y="36576"/>
                        </a:cubicBezTo>
                        <a:cubicBezTo>
                          <a:pt x="8521675" y="32326"/>
                          <a:pt x="8235592" y="37410"/>
                          <a:pt x="8010144" y="36576"/>
                        </a:cubicBezTo>
                        <a:cubicBezTo>
                          <a:pt x="7784696" y="35742"/>
                          <a:pt x="7556705" y="26838"/>
                          <a:pt x="7324344" y="36576"/>
                        </a:cubicBezTo>
                        <a:cubicBezTo>
                          <a:pt x="7091983" y="46314"/>
                          <a:pt x="7169873" y="40000"/>
                          <a:pt x="7077456" y="36576"/>
                        </a:cubicBezTo>
                        <a:cubicBezTo>
                          <a:pt x="6985039" y="33152"/>
                          <a:pt x="6395767" y="49824"/>
                          <a:pt x="6172200" y="36576"/>
                        </a:cubicBezTo>
                        <a:cubicBezTo>
                          <a:pt x="5948633" y="23328"/>
                          <a:pt x="5614848" y="11374"/>
                          <a:pt x="5266944" y="36576"/>
                        </a:cubicBezTo>
                        <a:cubicBezTo>
                          <a:pt x="4919040" y="61778"/>
                          <a:pt x="5134821" y="40448"/>
                          <a:pt x="5020056" y="36576"/>
                        </a:cubicBezTo>
                        <a:cubicBezTo>
                          <a:pt x="4905291" y="32704"/>
                          <a:pt x="4664972" y="17908"/>
                          <a:pt x="4553712" y="36576"/>
                        </a:cubicBezTo>
                        <a:cubicBezTo>
                          <a:pt x="4442452" y="55244"/>
                          <a:pt x="4307490" y="36849"/>
                          <a:pt x="4087368" y="36576"/>
                        </a:cubicBezTo>
                        <a:cubicBezTo>
                          <a:pt x="3867246" y="36303"/>
                          <a:pt x="3812769" y="37964"/>
                          <a:pt x="3621024" y="36576"/>
                        </a:cubicBezTo>
                        <a:cubicBezTo>
                          <a:pt x="3429279" y="35188"/>
                          <a:pt x="3130207" y="-2472"/>
                          <a:pt x="2715768" y="36576"/>
                        </a:cubicBezTo>
                        <a:cubicBezTo>
                          <a:pt x="2301329" y="75624"/>
                          <a:pt x="2368981" y="46863"/>
                          <a:pt x="2249424" y="36576"/>
                        </a:cubicBezTo>
                        <a:cubicBezTo>
                          <a:pt x="2129867" y="26289"/>
                          <a:pt x="1617980" y="52425"/>
                          <a:pt x="1124712" y="36576"/>
                        </a:cubicBezTo>
                        <a:cubicBezTo>
                          <a:pt x="631444" y="20727"/>
                          <a:pt x="353459" y="68932"/>
                          <a:pt x="0" y="36576"/>
                        </a:cubicBezTo>
                        <a:cubicBezTo>
                          <a:pt x="-389" y="28441"/>
                          <a:pt x="988" y="11614"/>
                          <a:pt x="0" y="0"/>
                        </a:cubicBezTo>
                        <a:close/>
                      </a:path>
                      <a:path w="21945600" h="36576" stroke="0" extrusionOk="0">
                        <a:moveTo>
                          <a:pt x="0" y="0"/>
                        </a:moveTo>
                        <a:cubicBezTo>
                          <a:pt x="78738" y="-6702"/>
                          <a:pt x="124882" y="4427"/>
                          <a:pt x="246888" y="0"/>
                        </a:cubicBezTo>
                        <a:cubicBezTo>
                          <a:pt x="368894" y="-4427"/>
                          <a:pt x="264772" y="-808"/>
                          <a:pt x="274320" y="0"/>
                        </a:cubicBezTo>
                        <a:cubicBezTo>
                          <a:pt x="283868" y="808"/>
                          <a:pt x="425686" y="-10995"/>
                          <a:pt x="521208" y="0"/>
                        </a:cubicBezTo>
                        <a:cubicBezTo>
                          <a:pt x="616730" y="10995"/>
                          <a:pt x="925127" y="26161"/>
                          <a:pt x="1207008" y="0"/>
                        </a:cubicBezTo>
                        <a:cubicBezTo>
                          <a:pt x="1488889" y="-26161"/>
                          <a:pt x="1863629" y="25804"/>
                          <a:pt x="2112264" y="0"/>
                        </a:cubicBezTo>
                        <a:cubicBezTo>
                          <a:pt x="2360899" y="-25804"/>
                          <a:pt x="2856157" y="-38525"/>
                          <a:pt x="3236976" y="0"/>
                        </a:cubicBezTo>
                        <a:cubicBezTo>
                          <a:pt x="3617795" y="38525"/>
                          <a:pt x="4108532" y="-15185"/>
                          <a:pt x="4361688" y="0"/>
                        </a:cubicBezTo>
                        <a:cubicBezTo>
                          <a:pt x="4614844" y="15185"/>
                          <a:pt x="4684381" y="-14633"/>
                          <a:pt x="4828032" y="0"/>
                        </a:cubicBezTo>
                        <a:cubicBezTo>
                          <a:pt x="4971683" y="14633"/>
                          <a:pt x="5329982" y="15220"/>
                          <a:pt x="5733288" y="0"/>
                        </a:cubicBezTo>
                        <a:cubicBezTo>
                          <a:pt x="6136594" y="-15220"/>
                          <a:pt x="6133637" y="-11909"/>
                          <a:pt x="6419088" y="0"/>
                        </a:cubicBezTo>
                        <a:cubicBezTo>
                          <a:pt x="6704539" y="11909"/>
                          <a:pt x="6686287" y="21630"/>
                          <a:pt x="6885432" y="0"/>
                        </a:cubicBezTo>
                        <a:cubicBezTo>
                          <a:pt x="7084577" y="-21630"/>
                          <a:pt x="7368157" y="20345"/>
                          <a:pt x="7790688" y="0"/>
                        </a:cubicBezTo>
                        <a:cubicBezTo>
                          <a:pt x="8213219" y="-20345"/>
                          <a:pt x="7805774" y="-451"/>
                          <a:pt x="7818120" y="0"/>
                        </a:cubicBezTo>
                        <a:cubicBezTo>
                          <a:pt x="7830466" y="451"/>
                          <a:pt x="8108732" y="-16692"/>
                          <a:pt x="8284464" y="0"/>
                        </a:cubicBezTo>
                        <a:cubicBezTo>
                          <a:pt x="8460196" y="16692"/>
                          <a:pt x="8710069" y="20479"/>
                          <a:pt x="8970264" y="0"/>
                        </a:cubicBezTo>
                        <a:cubicBezTo>
                          <a:pt x="9230459" y="-20479"/>
                          <a:pt x="9654070" y="-23489"/>
                          <a:pt x="9875520" y="0"/>
                        </a:cubicBezTo>
                        <a:cubicBezTo>
                          <a:pt x="10096970" y="23489"/>
                          <a:pt x="10230055" y="14787"/>
                          <a:pt x="10561320" y="0"/>
                        </a:cubicBezTo>
                        <a:cubicBezTo>
                          <a:pt x="10892585" y="-14787"/>
                          <a:pt x="11355400" y="42062"/>
                          <a:pt x="11686032" y="0"/>
                        </a:cubicBezTo>
                        <a:cubicBezTo>
                          <a:pt x="12016664" y="-42062"/>
                          <a:pt x="11707139" y="-1040"/>
                          <a:pt x="11713464" y="0"/>
                        </a:cubicBezTo>
                        <a:cubicBezTo>
                          <a:pt x="11719789" y="1040"/>
                          <a:pt x="12097394" y="2532"/>
                          <a:pt x="12399264" y="0"/>
                        </a:cubicBezTo>
                        <a:cubicBezTo>
                          <a:pt x="12701134" y="-2532"/>
                          <a:pt x="12419541" y="1081"/>
                          <a:pt x="12426696" y="0"/>
                        </a:cubicBezTo>
                        <a:cubicBezTo>
                          <a:pt x="12433851" y="-1081"/>
                          <a:pt x="13203091" y="32097"/>
                          <a:pt x="13551408" y="0"/>
                        </a:cubicBezTo>
                        <a:cubicBezTo>
                          <a:pt x="13899725" y="-32097"/>
                          <a:pt x="13704994" y="4050"/>
                          <a:pt x="13798296" y="0"/>
                        </a:cubicBezTo>
                        <a:cubicBezTo>
                          <a:pt x="13891598" y="-4050"/>
                          <a:pt x="13819194" y="591"/>
                          <a:pt x="13825728" y="0"/>
                        </a:cubicBezTo>
                        <a:cubicBezTo>
                          <a:pt x="13832262" y="-591"/>
                          <a:pt x="14247058" y="-30068"/>
                          <a:pt x="14511528" y="0"/>
                        </a:cubicBezTo>
                        <a:cubicBezTo>
                          <a:pt x="14775998" y="30068"/>
                          <a:pt x="14668616" y="6993"/>
                          <a:pt x="14758416" y="0"/>
                        </a:cubicBezTo>
                        <a:cubicBezTo>
                          <a:pt x="14848216" y="-6993"/>
                          <a:pt x="15386840" y="3019"/>
                          <a:pt x="15663672" y="0"/>
                        </a:cubicBezTo>
                        <a:cubicBezTo>
                          <a:pt x="15940504" y="-3019"/>
                          <a:pt x="15823667" y="2894"/>
                          <a:pt x="15910560" y="0"/>
                        </a:cubicBezTo>
                        <a:cubicBezTo>
                          <a:pt x="15997453" y="-2894"/>
                          <a:pt x="16588125" y="-8530"/>
                          <a:pt x="17035272" y="0"/>
                        </a:cubicBezTo>
                        <a:cubicBezTo>
                          <a:pt x="17482419" y="8530"/>
                          <a:pt x="17188794" y="6706"/>
                          <a:pt x="17282160" y="0"/>
                        </a:cubicBezTo>
                        <a:cubicBezTo>
                          <a:pt x="17375526" y="-6706"/>
                          <a:pt x="17472317" y="-5717"/>
                          <a:pt x="17529048" y="0"/>
                        </a:cubicBezTo>
                        <a:cubicBezTo>
                          <a:pt x="17585779" y="5717"/>
                          <a:pt x="18174415" y="31621"/>
                          <a:pt x="18434304" y="0"/>
                        </a:cubicBezTo>
                        <a:cubicBezTo>
                          <a:pt x="18694193" y="-31621"/>
                          <a:pt x="19301918" y="29693"/>
                          <a:pt x="19559016" y="0"/>
                        </a:cubicBezTo>
                        <a:cubicBezTo>
                          <a:pt x="19816114" y="-29693"/>
                          <a:pt x="19574042" y="702"/>
                          <a:pt x="19586448" y="0"/>
                        </a:cubicBezTo>
                        <a:cubicBezTo>
                          <a:pt x="19598854" y="-702"/>
                          <a:pt x="20049547" y="-22820"/>
                          <a:pt x="20491704" y="0"/>
                        </a:cubicBezTo>
                        <a:cubicBezTo>
                          <a:pt x="20933861" y="22820"/>
                          <a:pt x="20755106" y="6629"/>
                          <a:pt x="20958048" y="0"/>
                        </a:cubicBezTo>
                        <a:cubicBezTo>
                          <a:pt x="21160990" y="-6629"/>
                          <a:pt x="21663188" y="-27211"/>
                          <a:pt x="21945600" y="0"/>
                        </a:cubicBezTo>
                        <a:cubicBezTo>
                          <a:pt x="21944964" y="7863"/>
                          <a:pt x="21943820" y="25698"/>
                          <a:pt x="21945600" y="36576"/>
                        </a:cubicBezTo>
                        <a:cubicBezTo>
                          <a:pt x="21738864" y="-5974"/>
                          <a:pt x="21483832" y="56357"/>
                          <a:pt x="21040344" y="36576"/>
                        </a:cubicBezTo>
                        <a:cubicBezTo>
                          <a:pt x="20596856" y="16795"/>
                          <a:pt x="20741173" y="55968"/>
                          <a:pt x="20574000" y="36576"/>
                        </a:cubicBezTo>
                        <a:cubicBezTo>
                          <a:pt x="20406827" y="17184"/>
                          <a:pt x="20560204" y="36526"/>
                          <a:pt x="20546568" y="36576"/>
                        </a:cubicBezTo>
                        <a:cubicBezTo>
                          <a:pt x="20532932" y="36626"/>
                          <a:pt x="20530490" y="36880"/>
                          <a:pt x="20519136" y="36576"/>
                        </a:cubicBezTo>
                        <a:cubicBezTo>
                          <a:pt x="20507782" y="36272"/>
                          <a:pt x="19823262" y="37799"/>
                          <a:pt x="19613880" y="36576"/>
                        </a:cubicBezTo>
                        <a:cubicBezTo>
                          <a:pt x="19404498" y="35353"/>
                          <a:pt x="19223151" y="67241"/>
                          <a:pt x="18928080" y="36576"/>
                        </a:cubicBezTo>
                        <a:cubicBezTo>
                          <a:pt x="18633009" y="5911"/>
                          <a:pt x="18160671" y="-11744"/>
                          <a:pt x="17803368" y="36576"/>
                        </a:cubicBezTo>
                        <a:cubicBezTo>
                          <a:pt x="17446065" y="84896"/>
                          <a:pt x="17412412" y="14966"/>
                          <a:pt x="17117568" y="36576"/>
                        </a:cubicBezTo>
                        <a:cubicBezTo>
                          <a:pt x="16822724" y="58186"/>
                          <a:pt x="16494673" y="2337"/>
                          <a:pt x="16212312" y="36576"/>
                        </a:cubicBezTo>
                        <a:cubicBezTo>
                          <a:pt x="15929951" y="70815"/>
                          <a:pt x="15826333" y="11046"/>
                          <a:pt x="15526512" y="36576"/>
                        </a:cubicBezTo>
                        <a:cubicBezTo>
                          <a:pt x="15226691" y="62106"/>
                          <a:pt x="15082025" y="15118"/>
                          <a:pt x="14840712" y="36576"/>
                        </a:cubicBezTo>
                        <a:cubicBezTo>
                          <a:pt x="14599399" y="58034"/>
                          <a:pt x="14517430" y="19609"/>
                          <a:pt x="14374368" y="36576"/>
                        </a:cubicBezTo>
                        <a:cubicBezTo>
                          <a:pt x="14231306" y="53543"/>
                          <a:pt x="13854278" y="2480"/>
                          <a:pt x="13469112" y="36576"/>
                        </a:cubicBezTo>
                        <a:cubicBezTo>
                          <a:pt x="13083946" y="70672"/>
                          <a:pt x="13086505" y="29507"/>
                          <a:pt x="12783312" y="36576"/>
                        </a:cubicBezTo>
                        <a:cubicBezTo>
                          <a:pt x="12480119" y="43645"/>
                          <a:pt x="12228847" y="-3513"/>
                          <a:pt x="11878056" y="36576"/>
                        </a:cubicBezTo>
                        <a:cubicBezTo>
                          <a:pt x="11527265" y="76665"/>
                          <a:pt x="11722541" y="34421"/>
                          <a:pt x="11631168" y="36576"/>
                        </a:cubicBezTo>
                        <a:cubicBezTo>
                          <a:pt x="11539795" y="38731"/>
                          <a:pt x="11328250" y="26850"/>
                          <a:pt x="11164824" y="36576"/>
                        </a:cubicBezTo>
                        <a:cubicBezTo>
                          <a:pt x="11001398" y="46302"/>
                          <a:pt x="10673541" y="78959"/>
                          <a:pt x="10259568" y="36576"/>
                        </a:cubicBezTo>
                        <a:cubicBezTo>
                          <a:pt x="9845595" y="-5807"/>
                          <a:pt x="9733074" y="59393"/>
                          <a:pt x="9573768" y="36576"/>
                        </a:cubicBezTo>
                        <a:cubicBezTo>
                          <a:pt x="9414462" y="13759"/>
                          <a:pt x="9555544" y="36473"/>
                          <a:pt x="9546336" y="36576"/>
                        </a:cubicBezTo>
                        <a:cubicBezTo>
                          <a:pt x="9537128" y="36679"/>
                          <a:pt x="8966343" y="25197"/>
                          <a:pt x="8641080" y="36576"/>
                        </a:cubicBezTo>
                        <a:cubicBezTo>
                          <a:pt x="8315817" y="47955"/>
                          <a:pt x="8340016" y="17323"/>
                          <a:pt x="8174736" y="36576"/>
                        </a:cubicBezTo>
                        <a:cubicBezTo>
                          <a:pt x="8009456" y="55829"/>
                          <a:pt x="7277736" y="27510"/>
                          <a:pt x="7050024" y="36576"/>
                        </a:cubicBezTo>
                        <a:cubicBezTo>
                          <a:pt x="6822312" y="45642"/>
                          <a:pt x="7033761" y="37384"/>
                          <a:pt x="7022592" y="36576"/>
                        </a:cubicBezTo>
                        <a:cubicBezTo>
                          <a:pt x="7011423" y="35768"/>
                          <a:pt x="6523471" y="22547"/>
                          <a:pt x="6117336" y="36576"/>
                        </a:cubicBezTo>
                        <a:cubicBezTo>
                          <a:pt x="5711201" y="50605"/>
                          <a:pt x="5866816" y="21657"/>
                          <a:pt x="5650992" y="36576"/>
                        </a:cubicBezTo>
                        <a:cubicBezTo>
                          <a:pt x="5435168" y="51495"/>
                          <a:pt x="5142184" y="50113"/>
                          <a:pt x="4745736" y="36576"/>
                        </a:cubicBezTo>
                        <a:cubicBezTo>
                          <a:pt x="4349288" y="23039"/>
                          <a:pt x="4567465" y="35506"/>
                          <a:pt x="4498848" y="36576"/>
                        </a:cubicBezTo>
                        <a:cubicBezTo>
                          <a:pt x="4430231" y="37646"/>
                          <a:pt x="4316854" y="42140"/>
                          <a:pt x="4251960" y="36576"/>
                        </a:cubicBezTo>
                        <a:cubicBezTo>
                          <a:pt x="4187066" y="31012"/>
                          <a:pt x="4006963" y="35461"/>
                          <a:pt x="3785616" y="36576"/>
                        </a:cubicBezTo>
                        <a:cubicBezTo>
                          <a:pt x="3564269" y="37691"/>
                          <a:pt x="3513429" y="13694"/>
                          <a:pt x="3319272" y="36576"/>
                        </a:cubicBezTo>
                        <a:cubicBezTo>
                          <a:pt x="3125115" y="59458"/>
                          <a:pt x="2634641" y="25517"/>
                          <a:pt x="2414016" y="36576"/>
                        </a:cubicBezTo>
                        <a:cubicBezTo>
                          <a:pt x="2193391" y="47635"/>
                          <a:pt x="2395840" y="37250"/>
                          <a:pt x="2386584" y="36576"/>
                        </a:cubicBezTo>
                        <a:cubicBezTo>
                          <a:pt x="2377328" y="35902"/>
                          <a:pt x="1545536" y="28507"/>
                          <a:pt x="1261872" y="36576"/>
                        </a:cubicBezTo>
                        <a:cubicBezTo>
                          <a:pt x="978208" y="44645"/>
                          <a:pt x="1242837" y="35250"/>
                          <a:pt x="1234440" y="36576"/>
                        </a:cubicBezTo>
                        <a:cubicBezTo>
                          <a:pt x="1226043" y="37902"/>
                          <a:pt x="282424" y="83210"/>
                          <a:pt x="0" y="36576"/>
                        </a:cubicBezTo>
                        <a:cubicBezTo>
                          <a:pt x="476" y="24480"/>
                          <a:pt x="-366" y="10102"/>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arcador de texto 3">
            <a:extLst>
              <a:ext uri="{FF2B5EF4-FFF2-40B4-BE49-F238E27FC236}">
                <a16:creationId xmlns:a16="http://schemas.microsoft.com/office/drawing/2014/main" id="{B1803D12-A72B-2428-5173-1D040658B970}"/>
              </a:ext>
            </a:extLst>
          </p:cNvPr>
          <p:cNvSpPr>
            <a:spLocks noGrp="1"/>
          </p:cNvSpPr>
          <p:nvPr>
            <p:ph type="body" sz="quarter" idx="1"/>
          </p:nvPr>
        </p:nvSpPr>
        <p:spPr>
          <a:xfrm>
            <a:off x="1144986" y="4142632"/>
            <a:ext cx="13427104" cy="8238344"/>
          </a:xfrm>
        </p:spPr>
        <p:txBody>
          <a:bodyPr vert="horz" lIns="91440" tIns="45720" rIns="91440" bIns="45720" rtlCol="0" anchor="t">
            <a:normAutofit lnSpcReduction="10000"/>
          </a:bodyPr>
          <a:lstStyle/>
          <a:p>
            <a:pPr marL="285750" indent="-228600" algn="l" defTabSz="914400" rtl="0">
              <a:lnSpc>
                <a:spcPct val="90000"/>
              </a:lnSpc>
              <a:buFont typeface="Arial" panose="020B0604020202020204" pitchFamily="34" charset="0"/>
              <a:buChar char="•"/>
            </a:pPr>
            <a:r>
              <a:rPr lang="en-US" sz="2600" kern="1200" dirty="0">
                <a:solidFill>
                  <a:schemeClr val="tx1"/>
                </a:solidFill>
                <a:effectLst/>
                <a:latin typeface="+mn-lt"/>
                <a:ea typeface="+mn-ea"/>
                <a:cs typeface="+mn-cs"/>
              </a:rPr>
              <a:t>La </a:t>
            </a:r>
            <a:r>
              <a:rPr lang="en-US" sz="2600" kern="1200" dirty="0" err="1">
                <a:solidFill>
                  <a:schemeClr val="tx1"/>
                </a:solidFill>
                <a:effectLst/>
                <a:latin typeface="+mn-lt"/>
                <a:ea typeface="+mn-ea"/>
                <a:cs typeface="+mn-cs"/>
              </a:rPr>
              <a:t>tendencia</a:t>
            </a:r>
            <a:r>
              <a:rPr lang="en-US" sz="2600" kern="1200" dirty="0">
                <a:solidFill>
                  <a:schemeClr val="tx1"/>
                </a:solidFill>
                <a:effectLst/>
                <a:latin typeface="+mn-lt"/>
                <a:ea typeface="+mn-ea"/>
                <a:cs typeface="+mn-cs"/>
              </a:rPr>
              <a:t> al </a:t>
            </a:r>
            <a:r>
              <a:rPr lang="en-US" sz="2600" kern="1200" dirty="0" err="1">
                <a:solidFill>
                  <a:schemeClr val="tx1"/>
                </a:solidFill>
                <a:effectLst/>
                <a:latin typeface="+mn-lt"/>
                <a:ea typeface="+mn-ea"/>
                <a:cs typeface="+mn-cs"/>
              </a:rPr>
              <a:t>calentamiento</a:t>
            </a:r>
            <a:r>
              <a:rPr lang="en-US" sz="2600" kern="1200" dirty="0">
                <a:solidFill>
                  <a:schemeClr val="tx1"/>
                </a:solidFill>
                <a:effectLst/>
                <a:latin typeface="+mn-lt"/>
                <a:ea typeface="+mn-ea"/>
                <a:cs typeface="+mn-cs"/>
              </a:rPr>
              <a:t> </a:t>
            </a:r>
            <a:r>
              <a:rPr lang="en-US" sz="2600" kern="1200" dirty="0" err="1">
                <a:solidFill>
                  <a:schemeClr val="tx1"/>
                </a:solidFill>
                <a:effectLst/>
                <a:latin typeface="+mn-lt"/>
                <a:ea typeface="+mn-ea"/>
                <a:cs typeface="+mn-cs"/>
              </a:rPr>
              <a:t>en</a:t>
            </a:r>
            <a:r>
              <a:rPr lang="en-US" sz="2600" kern="1200" dirty="0">
                <a:solidFill>
                  <a:schemeClr val="tx1"/>
                </a:solidFill>
                <a:effectLst/>
                <a:latin typeface="+mn-lt"/>
                <a:ea typeface="+mn-ea"/>
                <a:cs typeface="+mn-cs"/>
              </a:rPr>
              <a:t> América Latina y </a:t>
            </a:r>
            <a:r>
              <a:rPr lang="en-US" sz="2600" kern="1200" dirty="0" err="1">
                <a:solidFill>
                  <a:schemeClr val="tx1"/>
                </a:solidFill>
                <a:effectLst/>
                <a:latin typeface="+mn-lt"/>
                <a:ea typeface="+mn-ea"/>
                <a:cs typeface="+mn-cs"/>
              </a:rPr>
              <a:t>el</a:t>
            </a:r>
            <a:r>
              <a:rPr lang="en-US" sz="2600" kern="1200" dirty="0">
                <a:solidFill>
                  <a:schemeClr val="tx1"/>
                </a:solidFill>
                <a:effectLst/>
                <a:latin typeface="+mn-lt"/>
                <a:ea typeface="+mn-ea"/>
                <a:cs typeface="+mn-cs"/>
              </a:rPr>
              <a:t> Caribe </a:t>
            </a:r>
            <a:r>
              <a:rPr lang="en-US" sz="2600" kern="1200" dirty="0" err="1">
                <a:solidFill>
                  <a:schemeClr val="tx1"/>
                </a:solidFill>
                <a:effectLst/>
                <a:latin typeface="+mn-lt"/>
                <a:ea typeface="+mn-ea"/>
                <a:cs typeface="+mn-cs"/>
              </a:rPr>
              <a:t>continuó</a:t>
            </a:r>
            <a:r>
              <a:rPr lang="en-US" sz="2600" kern="1200" dirty="0">
                <a:solidFill>
                  <a:schemeClr val="tx1"/>
                </a:solidFill>
                <a:effectLst/>
                <a:latin typeface="+mn-lt"/>
                <a:ea typeface="+mn-ea"/>
                <a:cs typeface="+mn-cs"/>
              </a:rPr>
              <a:t> </a:t>
            </a:r>
            <a:r>
              <a:rPr lang="en-US" sz="2600" kern="1200" dirty="0" err="1">
                <a:solidFill>
                  <a:schemeClr val="tx1"/>
                </a:solidFill>
                <a:effectLst/>
                <a:latin typeface="+mn-lt"/>
                <a:ea typeface="+mn-ea"/>
                <a:cs typeface="+mn-cs"/>
              </a:rPr>
              <a:t>en</a:t>
            </a:r>
            <a:r>
              <a:rPr lang="en-US" sz="2600" kern="1200" dirty="0">
                <a:solidFill>
                  <a:schemeClr val="tx1"/>
                </a:solidFill>
                <a:effectLst/>
                <a:latin typeface="+mn-lt"/>
                <a:ea typeface="+mn-ea"/>
                <a:cs typeface="+mn-cs"/>
              </a:rPr>
              <a:t> 2021. La </a:t>
            </a:r>
            <a:r>
              <a:rPr lang="en-US" sz="2600" kern="1200" dirty="0" err="1">
                <a:solidFill>
                  <a:schemeClr val="tx1"/>
                </a:solidFill>
                <a:effectLst/>
                <a:latin typeface="+mn-lt"/>
                <a:ea typeface="+mn-ea"/>
                <a:cs typeface="+mn-cs"/>
              </a:rPr>
              <a:t>tasa</a:t>
            </a:r>
            <a:r>
              <a:rPr lang="en-US" sz="2600" kern="1200" dirty="0">
                <a:solidFill>
                  <a:schemeClr val="tx1"/>
                </a:solidFill>
                <a:effectLst/>
                <a:latin typeface="+mn-lt"/>
                <a:ea typeface="+mn-ea"/>
                <a:cs typeface="+mn-cs"/>
              </a:rPr>
              <a:t> media de </a:t>
            </a:r>
            <a:r>
              <a:rPr lang="en-US" sz="2600" kern="1200" dirty="0" err="1">
                <a:solidFill>
                  <a:schemeClr val="tx1"/>
                </a:solidFill>
                <a:effectLst/>
                <a:latin typeface="+mn-lt"/>
                <a:ea typeface="+mn-ea"/>
                <a:cs typeface="+mn-cs"/>
              </a:rPr>
              <a:t>aumento</a:t>
            </a:r>
            <a:r>
              <a:rPr lang="en-US" sz="2600" kern="1200" dirty="0">
                <a:solidFill>
                  <a:schemeClr val="tx1"/>
                </a:solidFill>
                <a:effectLst/>
                <a:latin typeface="+mn-lt"/>
                <a:ea typeface="+mn-ea"/>
                <a:cs typeface="+mn-cs"/>
              </a:rPr>
              <a:t> de las </a:t>
            </a:r>
            <a:r>
              <a:rPr lang="en-US" sz="2600" kern="1200" dirty="0" err="1">
                <a:solidFill>
                  <a:schemeClr val="tx1"/>
                </a:solidFill>
                <a:effectLst/>
                <a:latin typeface="+mn-lt"/>
                <a:ea typeface="+mn-ea"/>
                <a:cs typeface="+mn-cs"/>
              </a:rPr>
              <a:t>temperaturas</a:t>
            </a:r>
            <a:r>
              <a:rPr lang="en-US" sz="2600" kern="1200" dirty="0">
                <a:solidFill>
                  <a:schemeClr val="tx1"/>
                </a:solidFill>
                <a:effectLst/>
                <a:latin typeface="+mn-lt"/>
                <a:ea typeface="+mn-ea"/>
                <a:cs typeface="+mn-cs"/>
              </a:rPr>
              <a:t> </a:t>
            </a:r>
            <a:r>
              <a:rPr lang="en-US" sz="2600" kern="1200" dirty="0" err="1">
                <a:solidFill>
                  <a:schemeClr val="tx1"/>
                </a:solidFill>
                <a:effectLst/>
                <a:latin typeface="+mn-lt"/>
                <a:ea typeface="+mn-ea"/>
                <a:cs typeface="+mn-cs"/>
              </a:rPr>
              <a:t>fue</a:t>
            </a:r>
            <a:r>
              <a:rPr lang="en-US" sz="2600" kern="1200" dirty="0">
                <a:solidFill>
                  <a:schemeClr val="tx1"/>
                </a:solidFill>
                <a:effectLst/>
                <a:latin typeface="+mn-lt"/>
                <a:ea typeface="+mn-ea"/>
                <a:cs typeface="+mn-cs"/>
              </a:rPr>
              <a:t> de </a:t>
            </a:r>
            <a:r>
              <a:rPr lang="en-US" sz="2600" kern="1200" dirty="0" err="1">
                <a:solidFill>
                  <a:schemeClr val="tx1"/>
                </a:solidFill>
                <a:effectLst/>
                <a:latin typeface="+mn-lt"/>
                <a:ea typeface="+mn-ea"/>
                <a:cs typeface="+mn-cs"/>
              </a:rPr>
              <a:t>aproximadamente</a:t>
            </a:r>
            <a:r>
              <a:rPr lang="en-US" sz="2600" kern="1200" dirty="0">
                <a:solidFill>
                  <a:schemeClr val="tx1"/>
                </a:solidFill>
                <a:effectLst/>
                <a:latin typeface="+mn-lt"/>
                <a:ea typeface="+mn-ea"/>
                <a:cs typeface="+mn-cs"/>
              </a:rPr>
              <a:t> 0,2 °C </a:t>
            </a:r>
            <a:r>
              <a:rPr lang="en-US" sz="2600" kern="1200" dirty="0" err="1">
                <a:solidFill>
                  <a:schemeClr val="tx1"/>
                </a:solidFill>
                <a:effectLst/>
                <a:latin typeface="+mn-lt"/>
                <a:ea typeface="+mn-ea"/>
                <a:cs typeface="+mn-cs"/>
              </a:rPr>
              <a:t>por</a:t>
            </a:r>
            <a:r>
              <a:rPr lang="en-US" sz="2600" kern="1200" dirty="0">
                <a:solidFill>
                  <a:schemeClr val="tx1"/>
                </a:solidFill>
                <a:effectLst/>
                <a:latin typeface="+mn-lt"/>
                <a:ea typeface="+mn-ea"/>
                <a:cs typeface="+mn-cs"/>
              </a:rPr>
              <a:t> </a:t>
            </a:r>
            <a:r>
              <a:rPr lang="en-US" sz="2600" kern="1200" dirty="0" err="1">
                <a:solidFill>
                  <a:schemeClr val="tx1"/>
                </a:solidFill>
                <a:effectLst/>
                <a:latin typeface="+mn-lt"/>
                <a:ea typeface="+mn-ea"/>
                <a:cs typeface="+mn-cs"/>
              </a:rPr>
              <a:t>década</a:t>
            </a:r>
            <a:r>
              <a:rPr lang="en-US" sz="2600" kern="1200" dirty="0">
                <a:solidFill>
                  <a:schemeClr val="tx1"/>
                </a:solidFill>
                <a:effectLst/>
                <a:latin typeface="+mn-lt"/>
                <a:ea typeface="+mn-ea"/>
                <a:cs typeface="+mn-cs"/>
              </a:rPr>
              <a:t> entre 1991 y 2021, </a:t>
            </a:r>
            <a:r>
              <a:rPr lang="en-US" sz="2600" kern="1200" dirty="0" err="1">
                <a:solidFill>
                  <a:schemeClr val="tx1"/>
                </a:solidFill>
                <a:effectLst/>
                <a:latin typeface="+mn-lt"/>
                <a:ea typeface="+mn-ea"/>
                <a:cs typeface="+mn-cs"/>
              </a:rPr>
              <a:t>frente</a:t>
            </a:r>
            <a:r>
              <a:rPr lang="en-US" sz="2600" kern="1200" dirty="0">
                <a:solidFill>
                  <a:schemeClr val="tx1"/>
                </a:solidFill>
                <a:effectLst/>
                <a:latin typeface="+mn-lt"/>
                <a:ea typeface="+mn-ea"/>
                <a:cs typeface="+mn-cs"/>
              </a:rPr>
              <a:t> a </a:t>
            </a:r>
            <a:r>
              <a:rPr lang="en-US" sz="2600" kern="1200" dirty="0" err="1">
                <a:solidFill>
                  <a:schemeClr val="tx1"/>
                </a:solidFill>
                <a:effectLst/>
                <a:latin typeface="+mn-lt"/>
                <a:ea typeface="+mn-ea"/>
                <a:cs typeface="+mn-cs"/>
              </a:rPr>
              <a:t>los</a:t>
            </a:r>
            <a:r>
              <a:rPr lang="en-US" sz="2600" kern="1200" dirty="0">
                <a:solidFill>
                  <a:schemeClr val="tx1"/>
                </a:solidFill>
                <a:effectLst/>
                <a:latin typeface="+mn-lt"/>
                <a:ea typeface="+mn-ea"/>
                <a:cs typeface="+mn-cs"/>
              </a:rPr>
              <a:t> 0,1 °C </a:t>
            </a:r>
            <a:r>
              <a:rPr lang="en-US" sz="2600" kern="1200" dirty="0" err="1">
                <a:solidFill>
                  <a:schemeClr val="tx1"/>
                </a:solidFill>
                <a:effectLst/>
                <a:latin typeface="+mn-lt"/>
                <a:ea typeface="+mn-ea"/>
                <a:cs typeface="+mn-cs"/>
              </a:rPr>
              <a:t>por</a:t>
            </a:r>
            <a:r>
              <a:rPr lang="en-US" sz="2600" kern="1200" dirty="0">
                <a:solidFill>
                  <a:schemeClr val="tx1"/>
                </a:solidFill>
                <a:effectLst/>
                <a:latin typeface="+mn-lt"/>
                <a:ea typeface="+mn-ea"/>
                <a:cs typeface="+mn-cs"/>
              </a:rPr>
              <a:t> </a:t>
            </a:r>
            <a:r>
              <a:rPr lang="en-US" sz="2600" kern="1200" dirty="0" err="1">
                <a:solidFill>
                  <a:schemeClr val="tx1"/>
                </a:solidFill>
                <a:effectLst/>
                <a:latin typeface="+mn-lt"/>
                <a:ea typeface="+mn-ea"/>
                <a:cs typeface="+mn-cs"/>
              </a:rPr>
              <a:t>década</a:t>
            </a:r>
            <a:r>
              <a:rPr lang="en-US" sz="2600" kern="1200" dirty="0">
                <a:solidFill>
                  <a:schemeClr val="tx1"/>
                </a:solidFill>
                <a:effectLst/>
                <a:latin typeface="+mn-lt"/>
                <a:ea typeface="+mn-ea"/>
                <a:cs typeface="+mn-cs"/>
              </a:rPr>
              <a:t> </a:t>
            </a:r>
            <a:r>
              <a:rPr lang="en-US" sz="2600" kern="1200" dirty="0" err="1">
                <a:solidFill>
                  <a:schemeClr val="tx1"/>
                </a:solidFill>
                <a:effectLst/>
                <a:latin typeface="+mn-lt"/>
                <a:ea typeface="+mn-ea"/>
                <a:cs typeface="+mn-cs"/>
              </a:rPr>
              <a:t>registrados</a:t>
            </a:r>
            <a:r>
              <a:rPr lang="en-US" sz="2600" kern="1200" dirty="0">
                <a:solidFill>
                  <a:schemeClr val="tx1"/>
                </a:solidFill>
                <a:effectLst/>
                <a:latin typeface="+mn-lt"/>
                <a:ea typeface="+mn-ea"/>
                <a:cs typeface="+mn-cs"/>
              </a:rPr>
              <a:t> entre 1961 y 1990. El </a:t>
            </a:r>
            <a:r>
              <a:rPr lang="en-US" sz="2600" kern="1200" dirty="0" err="1">
                <a:solidFill>
                  <a:schemeClr val="tx1"/>
                </a:solidFill>
                <a:effectLst/>
                <a:latin typeface="+mn-lt"/>
                <a:ea typeface="+mn-ea"/>
                <a:cs typeface="+mn-cs"/>
              </a:rPr>
              <a:t>planeta</a:t>
            </a:r>
            <a:r>
              <a:rPr lang="en-US" sz="2600" kern="1200" dirty="0">
                <a:solidFill>
                  <a:schemeClr val="tx1"/>
                </a:solidFill>
                <a:effectLst/>
                <a:latin typeface="+mn-lt"/>
                <a:ea typeface="+mn-ea"/>
                <a:cs typeface="+mn-cs"/>
              </a:rPr>
              <a:t>, </a:t>
            </a:r>
            <a:r>
              <a:rPr lang="en-US" sz="2600" kern="1200" dirty="0" err="1">
                <a:solidFill>
                  <a:schemeClr val="tx1"/>
                </a:solidFill>
                <a:effectLst/>
                <a:latin typeface="+mn-lt"/>
                <a:ea typeface="+mn-ea"/>
                <a:cs typeface="+mn-cs"/>
              </a:rPr>
              <a:t>en</a:t>
            </a:r>
            <a:r>
              <a:rPr lang="en-US" sz="2600" kern="1200" dirty="0">
                <a:solidFill>
                  <a:schemeClr val="tx1"/>
                </a:solidFill>
                <a:effectLst/>
                <a:latin typeface="+mn-lt"/>
                <a:ea typeface="+mn-ea"/>
                <a:cs typeface="+mn-cs"/>
              </a:rPr>
              <a:t> general, </a:t>
            </a:r>
            <a:r>
              <a:rPr lang="en-US" sz="2600" kern="1200" dirty="0" err="1">
                <a:solidFill>
                  <a:schemeClr val="tx1"/>
                </a:solidFill>
                <a:effectLst/>
                <a:latin typeface="+mn-lt"/>
                <a:ea typeface="+mn-ea"/>
                <a:cs typeface="+mn-cs"/>
              </a:rPr>
              <a:t>ya</a:t>
            </a:r>
            <a:r>
              <a:rPr lang="en-US" sz="2600" kern="1200" dirty="0">
                <a:solidFill>
                  <a:schemeClr val="tx1"/>
                </a:solidFill>
                <a:effectLst/>
                <a:latin typeface="+mn-lt"/>
                <a:ea typeface="+mn-ea"/>
                <a:cs typeface="+mn-cs"/>
              </a:rPr>
              <a:t> </a:t>
            </a:r>
            <a:r>
              <a:rPr lang="en-US" sz="2600" kern="1200" dirty="0" err="1">
                <a:solidFill>
                  <a:schemeClr val="tx1"/>
                </a:solidFill>
                <a:effectLst/>
                <a:latin typeface="+mn-lt"/>
                <a:ea typeface="+mn-ea"/>
                <a:cs typeface="+mn-cs"/>
              </a:rPr>
              <a:t>registra</a:t>
            </a:r>
            <a:r>
              <a:rPr lang="en-US" sz="2600" kern="1200" dirty="0">
                <a:solidFill>
                  <a:schemeClr val="tx1"/>
                </a:solidFill>
                <a:effectLst/>
                <a:latin typeface="+mn-lt"/>
                <a:ea typeface="+mn-ea"/>
                <a:cs typeface="+mn-cs"/>
              </a:rPr>
              <a:t> un </a:t>
            </a:r>
            <a:r>
              <a:rPr lang="en-US" sz="2600" kern="1200" dirty="0" err="1">
                <a:solidFill>
                  <a:schemeClr val="tx1"/>
                </a:solidFill>
                <a:effectLst/>
                <a:latin typeface="+mn-lt"/>
                <a:ea typeface="+mn-ea"/>
                <a:cs typeface="+mn-cs"/>
              </a:rPr>
              <a:t>incremento</a:t>
            </a:r>
            <a:r>
              <a:rPr lang="en-US" sz="2600" kern="1200" dirty="0">
                <a:solidFill>
                  <a:schemeClr val="tx1"/>
                </a:solidFill>
                <a:effectLst/>
                <a:latin typeface="+mn-lt"/>
                <a:ea typeface="+mn-ea"/>
                <a:cs typeface="+mn-cs"/>
              </a:rPr>
              <a:t> de 1,1°C y </a:t>
            </a:r>
            <a:r>
              <a:rPr lang="en-US" sz="2600" kern="1200" dirty="0" err="1">
                <a:solidFill>
                  <a:schemeClr val="tx1"/>
                </a:solidFill>
                <a:effectLst/>
                <a:latin typeface="+mn-lt"/>
                <a:ea typeface="+mn-ea"/>
                <a:cs typeface="+mn-cs"/>
              </a:rPr>
              <a:t>los</a:t>
            </a:r>
            <a:r>
              <a:rPr lang="en-US" sz="2600" kern="1200" dirty="0">
                <a:solidFill>
                  <a:schemeClr val="tx1"/>
                </a:solidFill>
                <a:effectLst/>
                <a:latin typeface="+mn-lt"/>
                <a:ea typeface="+mn-ea"/>
                <a:cs typeface="+mn-cs"/>
              </a:rPr>
              <a:t> </a:t>
            </a:r>
            <a:r>
              <a:rPr lang="en-US" sz="2600" kern="1200" dirty="0" err="1">
                <a:solidFill>
                  <a:schemeClr val="tx1"/>
                </a:solidFill>
                <a:effectLst/>
                <a:latin typeface="+mn-lt"/>
                <a:ea typeface="+mn-ea"/>
                <a:cs typeface="+mn-cs"/>
              </a:rPr>
              <a:t>últimos</a:t>
            </a:r>
            <a:r>
              <a:rPr lang="en-US" sz="2600" kern="1200" dirty="0">
                <a:solidFill>
                  <a:schemeClr val="tx1"/>
                </a:solidFill>
                <a:effectLst/>
                <a:latin typeface="+mn-lt"/>
                <a:ea typeface="+mn-ea"/>
                <a:cs typeface="+mn-cs"/>
              </a:rPr>
              <a:t> </a:t>
            </a:r>
            <a:r>
              <a:rPr lang="en-US" sz="2600" kern="1200" dirty="0" err="1">
                <a:solidFill>
                  <a:schemeClr val="tx1"/>
                </a:solidFill>
                <a:effectLst/>
                <a:latin typeface="+mn-lt"/>
                <a:ea typeface="+mn-ea"/>
                <a:cs typeface="+mn-cs"/>
              </a:rPr>
              <a:t>siete</a:t>
            </a:r>
            <a:r>
              <a:rPr lang="en-US" sz="2600" kern="1200" dirty="0">
                <a:solidFill>
                  <a:schemeClr val="tx1"/>
                </a:solidFill>
                <a:effectLst/>
                <a:latin typeface="+mn-lt"/>
                <a:ea typeface="+mn-ea"/>
                <a:cs typeface="+mn-cs"/>
              </a:rPr>
              <a:t> </a:t>
            </a:r>
            <a:r>
              <a:rPr lang="en-US" sz="2600" kern="1200" dirty="0" err="1">
                <a:solidFill>
                  <a:schemeClr val="tx1"/>
                </a:solidFill>
                <a:effectLst/>
                <a:latin typeface="+mn-lt"/>
                <a:ea typeface="+mn-ea"/>
                <a:cs typeface="+mn-cs"/>
              </a:rPr>
              <a:t>años</a:t>
            </a:r>
            <a:r>
              <a:rPr lang="en-US" sz="2600" kern="1200" dirty="0">
                <a:solidFill>
                  <a:schemeClr val="tx1"/>
                </a:solidFill>
                <a:effectLst/>
                <a:latin typeface="+mn-lt"/>
                <a:ea typeface="+mn-ea"/>
                <a:cs typeface="+mn-cs"/>
              </a:rPr>
              <a:t> </a:t>
            </a:r>
            <a:r>
              <a:rPr lang="en-US" sz="2600" kern="1200" dirty="0" err="1">
                <a:solidFill>
                  <a:schemeClr val="tx1"/>
                </a:solidFill>
                <a:effectLst/>
                <a:latin typeface="+mn-lt"/>
                <a:ea typeface="+mn-ea"/>
                <a:cs typeface="+mn-cs"/>
              </a:rPr>
              <a:t>han</a:t>
            </a:r>
            <a:r>
              <a:rPr lang="en-US" sz="2600" kern="1200" dirty="0">
                <a:solidFill>
                  <a:schemeClr val="tx1"/>
                </a:solidFill>
                <a:effectLst/>
                <a:latin typeface="+mn-lt"/>
                <a:ea typeface="+mn-ea"/>
                <a:cs typeface="+mn-cs"/>
              </a:rPr>
              <a:t> </a:t>
            </a:r>
            <a:r>
              <a:rPr lang="en-US" sz="2600" kern="1200" dirty="0" err="1">
                <a:solidFill>
                  <a:schemeClr val="tx1"/>
                </a:solidFill>
                <a:effectLst/>
                <a:latin typeface="+mn-lt"/>
                <a:ea typeface="+mn-ea"/>
                <a:cs typeface="+mn-cs"/>
              </a:rPr>
              <a:t>sido</a:t>
            </a:r>
            <a:r>
              <a:rPr lang="en-US" sz="2600" kern="1200" dirty="0">
                <a:solidFill>
                  <a:schemeClr val="tx1"/>
                </a:solidFill>
                <a:effectLst/>
                <a:latin typeface="+mn-lt"/>
                <a:ea typeface="+mn-ea"/>
                <a:cs typeface="+mn-cs"/>
              </a:rPr>
              <a:t> </a:t>
            </a:r>
            <a:r>
              <a:rPr lang="en-US" sz="2600" kern="1200" dirty="0" err="1">
                <a:solidFill>
                  <a:schemeClr val="tx1"/>
                </a:solidFill>
                <a:effectLst/>
                <a:latin typeface="+mn-lt"/>
                <a:ea typeface="+mn-ea"/>
                <a:cs typeface="+mn-cs"/>
              </a:rPr>
              <a:t>los</a:t>
            </a:r>
            <a:r>
              <a:rPr lang="en-US" sz="2600" kern="1200" dirty="0">
                <a:solidFill>
                  <a:schemeClr val="tx1"/>
                </a:solidFill>
                <a:effectLst/>
                <a:latin typeface="+mn-lt"/>
                <a:ea typeface="+mn-ea"/>
                <a:cs typeface="+mn-cs"/>
              </a:rPr>
              <a:t> </a:t>
            </a:r>
            <a:r>
              <a:rPr lang="en-US" sz="2600" kern="1200" dirty="0" err="1">
                <a:solidFill>
                  <a:schemeClr val="tx1"/>
                </a:solidFill>
                <a:effectLst/>
                <a:latin typeface="+mn-lt"/>
                <a:ea typeface="+mn-ea"/>
                <a:cs typeface="+mn-cs"/>
              </a:rPr>
              <a:t>más</a:t>
            </a:r>
            <a:r>
              <a:rPr lang="en-US" sz="2600" kern="1200" dirty="0">
                <a:solidFill>
                  <a:schemeClr val="tx1"/>
                </a:solidFill>
                <a:effectLst/>
                <a:latin typeface="+mn-lt"/>
                <a:ea typeface="+mn-ea"/>
                <a:cs typeface="+mn-cs"/>
              </a:rPr>
              <a:t> </a:t>
            </a:r>
            <a:r>
              <a:rPr lang="en-US" sz="2600" kern="1200" dirty="0" err="1">
                <a:solidFill>
                  <a:schemeClr val="tx1"/>
                </a:solidFill>
                <a:effectLst/>
                <a:latin typeface="+mn-lt"/>
                <a:ea typeface="+mn-ea"/>
                <a:cs typeface="+mn-cs"/>
              </a:rPr>
              <a:t>cálidos</a:t>
            </a:r>
            <a:r>
              <a:rPr lang="en-US" sz="2600" kern="1200" dirty="0">
                <a:solidFill>
                  <a:schemeClr val="tx1"/>
                </a:solidFill>
                <a:effectLst/>
                <a:latin typeface="+mn-lt"/>
                <a:ea typeface="+mn-ea"/>
                <a:cs typeface="+mn-cs"/>
              </a:rPr>
              <a:t> </a:t>
            </a:r>
            <a:r>
              <a:rPr lang="en-US" sz="2600" kern="1200" dirty="0" err="1">
                <a:solidFill>
                  <a:schemeClr val="tx1"/>
                </a:solidFill>
                <a:effectLst/>
                <a:latin typeface="+mn-lt"/>
                <a:ea typeface="+mn-ea"/>
                <a:cs typeface="+mn-cs"/>
              </a:rPr>
              <a:t>registrados</a:t>
            </a:r>
            <a:r>
              <a:rPr lang="en-US" sz="2600" kern="1200" dirty="0">
                <a:solidFill>
                  <a:schemeClr val="tx1"/>
                </a:solidFill>
                <a:effectLst/>
                <a:latin typeface="+mn-lt"/>
                <a:ea typeface="+mn-ea"/>
                <a:cs typeface="+mn-cs"/>
              </a:rPr>
              <a:t>.</a:t>
            </a:r>
          </a:p>
          <a:p>
            <a:pPr marL="285750" indent="-228600" algn="l" defTabSz="914400" rtl="0">
              <a:lnSpc>
                <a:spcPct val="90000"/>
              </a:lnSpc>
              <a:buFont typeface="Arial" panose="020B0604020202020204" pitchFamily="34" charset="0"/>
              <a:buChar char="•"/>
            </a:pPr>
            <a:endParaRPr lang="en-US" sz="2600" kern="1200" dirty="0">
              <a:solidFill>
                <a:schemeClr val="tx1"/>
              </a:solidFill>
              <a:effectLst/>
              <a:latin typeface="+mn-lt"/>
              <a:ea typeface="+mn-ea"/>
              <a:cs typeface="+mn-cs"/>
            </a:endParaRPr>
          </a:p>
          <a:p>
            <a:pPr marL="285750" indent="-228600" algn="l" defTabSz="914400" rtl="0">
              <a:lnSpc>
                <a:spcPct val="90000"/>
              </a:lnSpc>
              <a:buFont typeface="Arial" panose="020B0604020202020204" pitchFamily="34" charset="0"/>
              <a:buChar char="•"/>
            </a:pPr>
            <a:r>
              <a:rPr lang="en-US" sz="2600" kern="1200" dirty="0">
                <a:solidFill>
                  <a:schemeClr val="tx1"/>
                </a:solidFill>
                <a:effectLst/>
                <a:latin typeface="+mn-lt"/>
                <a:ea typeface="+mn-ea"/>
                <a:cs typeface="+mn-cs"/>
              </a:rPr>
              <a:t>Los </a:t>
            </a:r>
            <a:r>
              <a:rPr lang="en-US" sz="2600" kern="1200" dirty="0" err="1">
                <a:solidFill>
                  <a:schemeClr val="tx1"/>
                </a:solidFill>
                <a:effectLst/>
                <a:latin typeface="+mn-lt"/>
                <a:ea typeface="+mn-ea"/>
                <a:cs typeface="+mn-cs"/>
              </a:rPr>
              <a:t>fenómenos</a:t>
            </a:r>
            <a:r>
              <a:rPr lang="en-US" sz="2600" kern="1200" dirty="0">
                <a:solidFill>
                  <a:schemeClr val="tx1"/>
                </a:solidFill>
                <a:effectLst/>
                <a:latin typeface="+mn-lt"/>
                <a:ea typeface="+mn-ea"/>
                <a:cs typeface="+mn-cs"/>
              </a:rPr>
              <a:t> </a:t>
            </a:r>
            <a:r>
              <a:rPr lang="en-US" sz="2600" kern="1200" dirty="0" err="1">
                <a:solidFill>
                  <a:schemeClr val="tx1"/>
                </a:solidFill>
                <a:effectLst/>
                <a:latin typeface="+mn-lt"/>
                <a:ea typeface="+mn-ea"/>
                <a:cs typeface="+mn-cs"/>
              </a:rPr>
              <a:t>meteorológicos</a:t>
            </a:r>
            <a:r>
              <a:rPr lang="en-US" sz="2600" kern="1200" dirty="0">
                <a:solidFill>
                  <a:schemeClr val="tx1"/>
                </a:solidFill>
                <a:effectLst/>
                <a:latin typeface="+mn-lt"/>
                <a:ea typeface="+mn-ea"/>
                <a:cs typeface="+mn-cs"/>
              </a:rPr>
              <a:t> </a:t>
            </a:r>
            <a:r>
              <a:rPr lang="en-US" sz="2600" kern="1200" dirty="0" err="1">
                <a:solidFill>
                  <a:schemeClr val="tx1"/>
                </a:solidFill>
                <a:effectLst/>
                <a:latin typeface="+mn-lt"/>
                <a:ea typeface="+mn-ea"/>
                <a:cs typeface="+mn-cs"/>
              </a:rPr>
              <a:t>extremos</a:t>
            </a:r>
            <a:r>
              <a:rPr lang="en-US" sz="2600" kern="1200" dirty="0">
                <a:solidFill>
                  <a:schemeClr val="tx1"/>
                </a:solidFill>
                <a:effectLst/>
                <a:latin typeface="+mn-lt"/>
                <a:ea typeface="+mn-ea"/>
                <a:cs typeface="+mn-cs"/>
              </a:rPr>
              <a:t> y </a:t>
            </a:r>
            <a:r>
              <a:rPr lang="en-US" sz="2600" kern="1200" dirty="0" err="1">
                <a:solidFill>
                  <a:schemeClr val="tx1"/>
                </a:solidFill>
                <a:effectLst/>
                <a:latin typeface="+mn-lt"/>
                <a:ea typeface="+mn-ea"/>
                <a:cs typeface="+mn-cs"/>
              </a:rPr>
              <a:t>los</a:t>
            </a:r>
            <a:r>
              <a:rPr lang="en-US" sz="2600" kern="1200" dirty="0">
                <a:solidFill>
                  <a:schemeClr val="tx1"/>
                </a:solidFill>
                <a:effectLst/>
                <a:latin typeface="+mn-lt"/>
                <a:ea typeface="+mn-ea"/>
                <a:cs typeface="+mn-cs"/>
              </a:rPr>
              <a:t> </a:t>
            </a:r>
            <a:r>
              <a:rPr lang="en-US" sz="2600" kern="1200" dirty="0" err="1">
                <a:solidFill>
                  <a:schemeClr val="tx1"/>
                </a:solidFill>
                <a:effectLst/>
                <a:latin typeface="+mn-lt"/>
                <a:ea typeface="+mn-ea"/>
                <a:cs typeface="+mn-cs"/>
              </a:rPr>
              <a:t>impactos</a:t>
            </a:r>
            <a:r>
              <a:rPr lang="en-US" sz="2600" kern="1200" dirty="0">
                <a:solidFill>
                  <a:schemeClr val="tx1"/>
                </a:solidFill>
                <a:effectLst/>
                <a:latin typeface="+mn-lt"/>
                <a:ea typeface="+mn-ea"/>
                <a:cs typeface="+mn-cs"/>
              </a:rPr>
              <a:t> del </a:t>
            </a:r>
            <a:r>
              <a:rPr lang="en-US" sz="2600" kern="1200" dirty="0" err="1">
                <a:solidFill>
                  <a:schemeClr val="tx1"/>
                </a:solidFill>
                <a:effectLst/>
                <a:latin typeface="+mn-lt"/>
                <a:ea typeface="+mn-ea"/>
                <a:cs typeface="+mn-cs"/>
              </a:rPr>
              <a:t>cambio</a:t>
            </a:r>
            <a:r>
              <a:rPr lang="en-US" sz="2600" kern="1200" dirty="0">
                <a:solidFill>
                  <a:schemeClr val="tx1"/>
                </a:solidFill>
                <a:effectLst/>
                <a:latin typeface="+mn-lt"/>
                <a:ea typeface="+mn-ea"/>
                <a:cs typeface="+mn-cs"/>
              </a:rPr>
              <a:t> </a:t>
            </a:r>
            <a:r>
              <a:rPr lang="en-US" sz="2600" kern="1200" dirty="0" err="1">
                <a:solidFill>
                  <a:schemeClr val="tx1"/>
                </a:solidFill>
                <a:effectLst/>
                <a:latin typeface="+mn-lt"/>
                <a:ea typeface="+mn-ea"/>
                <a:cs typeface="+mn-cs"/>
              </a:rPr>
              <a:t>climático</a:t>
            </a:r>
            <a:r>
              <a:rPr lang="en-US" sz="2600" kern="1200" dirty="0">
                <a:solidFill>
                  <a:schemeClr val="tx1"/>
                </a:solidFill>
                <a:effectLst/>
                <a:latin typeface="+mn-lt"/>
                <a:ea typeface="+mn-ea"/>
                <a:cs typeface="+mn-cs"/>
              </a:rPr>
              <a:t>, </a:t>
            </a:r>
            <a:r>
              <a:rPr lang="en-US" sz="2600" kern="1200" dirty="0" err="1">
                <a:solidFill>
                  <a:schemeClr val="tx1"/>
                </a:solidFill>
                <a:effectLst/>
                <a:latin typeface="+mn-lt"/>
                <a:ea typeface="+mn-ea"/>
                <a:cs typeface="+mn-cs"/>
              </a:rPr>
              <a:t>como</a:t>
            </a:r>
            <a:r>
              <a:rPr lang="en-US" sz="2600" kern="1200" dirty="0">
                <a:solidFill>
                  <a:schemeClr val="tx1"/>
                </a:solidFill>
                <a:effectLst/>
                <a:latin typeface="+mn-lt"/>
                <a:ea typeface="+mn-ea"/>
                <a:cs typeface="+mn-cs"/>
              </a:rPr>
              <a:t> </a:t>
            </a:r>
            <a:r>
              <a:rPr lang="en-US" sz="2600" kern="1200" dirty="0" err="1">
                <a:solidFill>
                  <a:schemeClr val="tx1"/>
                </a:solidFill>
                <a:effectLst/>
                <a:latin typeface="+mn-lt"/>
                <a:ea typeface="+mn-ea"/>
                <a:cs typeface="+mn-cs"/>
              </a:rPr>
              <a:t>sequías</a:t>
            </a:r>
            <a:r>
              <a:rPr lang="en-US" sz="2600" kern="1200" dirty="0">
                <a:solidFill>
                  <a:schemeClr val="tx1"/>
                </a:solidFill>
                <a:effectLst/>
                <a:latin typeface="+mn-lt"/>
                <a:ea typeface="+mn-ea"/>
                <a:cs typeface="+mn-cs"/>
              </a:rPr>
              <a:t>,  </a:t>
            </a:r>
            <a:r>
              <a:rPr lang="en-US" sz="2600" kern="1200" dirty="0" err="1">
                <a:solidFill>
                  <a:schemeClr val="tx1"/>
                </a:solidFill>
                <a:effectLst/>
                <a:latin typeface="+mn-lt"/>
                <a:ea typeface="+mn-ea"/>
                <a:cs typeface="+mn-cs"/>
              </a:rPr>
              <a:t>precipitaciones</a:t>
            </a:r>
            <a:r>
              <a:rPr lang="en-US" sz="2600" kern="1200" dirty="0">
                <a:solidFill>
                  <a:schemeClr val="tx1"/>
                </a:solidFill>
                <a:effectLst/>
                <a:latin typeface="+mn-lt"/>
                <a:ea typeface="+mn-ea"/>
                <a:cs typeface="+mn-cs"/>
              </a:rPr>
              <a:t> </a:t>
            </a:r>
            <a:r>
              <a:rPr lang="en-US" sz="2600" kern="1200" dirty="0" err="1">
                <a:solidFill>
                  <a:schemeClr val="tx1"/>
                </a:solidFill>
                <a:effectLst/>
                <a:latin typeface="+mn-lt"/>
                <a:ea typeface="+mn-ea"/>
                <a:cs typeface="+mn-cs"/>
              </a:rPr>
              <a:t>extremas</a:t>
            </a:r>
            <a:r>
              <a:rPr lang="en-US" sz="2600" kern="1200" dirty="0">
                <a:solidFill>
                  <a:schemeClr val="tx1"/>
                </a:solidFill>
                <a:effectLst/>
                <a:latin typeface="+mn-lt"/>
                <a:ea typeface="+mn-ea"/>
                <a:cs typeface="+mn-cs"/>
              </a:rPr>
              <a:t>, olas de </a:t>
            </a:r>
            <a:r>
              <a:rPr lang="en-US" sz="2600" kern="1200" dirty="0" err="1">
                <a:solidFill>
                  <a:schemeClr val="tx1"/>
                </a:solidFill>
                <a:effectLst/>
                <a:latin typeface="+mn-lt"/>
                <a:ea typeface="+mn-ea"/>
                <a:cs typeface="+mn-cs"/>
              </a:rPr>
              <a:t>calor</a:t>
            </a:r>
            <a:r>
              <a:rPr lang="en-US" sz="2600" kern="1200" dirty="0">
                <a:solidFill>
                  <a:schemeClr val="tx1"/>
                </a:solidFill>
                <a:effectLst/>
                <a:latin typeface="+mn-lt"/>
                <a:ea typeface="+mn-ea"/>
                <a:cs typeface="+mn-cs"/>
              </a:rPr>
              <a:t> </a:t>
            </a:r>
            <a:r>
              <a:rPr lang="en-US" sz="2600" kern="1200" dirty="0" err="1">
                <a:solidFill>
                  <a:schemeClr val="tx1"/>
                </a:solidFill>
                <a:effectLst/>
                <a:latin typeface="+mn-lt"/>
                <a:ea typeface="+mn-ea"/>
                <a:cs typeface="+mn-cs"/>
              </a:rPr>
              <a:t>terrestres</a:t>
            </a:r>
            <a:r>
              <a:rPr lang="en-US" sz="2600" kern="1200" dirty="0">
                <a:solidFill>
                  <a:schemeClr val="tx1"/>
                </a:solidFill>
                <a:effectLst/>
                <a:latin typeface="+mn-lt"/>
                <a:ea typeface="+mn-ea"/>
                <a:cs typeface="+mn-cs"/>
              </a:rPr>
              <a:t> y marinas y </a:t>
            </a:r>
            <a:r>
              <a:rPr lang="en-US" sz="2600" kern="1200" dirty="0" err="1">
                <a:solidFill>
                  <a:schemeClr val="tx1"/>
                </a:solidFill>
                <a:effectLst/>
                <a:latin typeface="+mn-lt"/>
                <a:ea typeface="+mn-ea"/>
                <a:cs typeface="+mn-cs"/>
              </a:rPr>
              <a:t>deshielo</a:t>
            </a:r>
            <a:r>
              <a:rPr lang="en-US" sz="2600" kern="1200" dirty="0">
                <a:solidFill>
                  <a:schemeClr val="tx1"/>
                </a:solidFill>
                <a:effectLst/>
                <a:latin typeface="+mn-lt"/>
                <a:ea typeface="+mn-ea"/>
                <a:cs typeface="+mn-cs"/>
              </a:rPr>
              <a:t> de </a:t>
            </a:r>
            <a:r>
              <a:rPr lang="en-US" sz="2600" kern="1200" dirty="0" err="1">
                <a:solidFill>
                  <a:schemeClr val="tx1"/>
                </a:solidFill>
                <a:effectLst/>
                <a:latin typeface="+mn-lt"/>
                <a:ea typeface="+mn-ea"/>
                <a:cs typeface="+mn-cs"/>
              </a:rPr>
              <a:t>los</a:t>
            </a:r>
            <a:r>
              <a:rPr lang="en-US" sz="2600" kern="1200" dirty="0">
                <a:solidFill>
                  <a:schemeClr val="tx1"/>
                </a:solidFill>
                <a:effectLst/>
                <a:latin typeface="+mn-lt"/>
                <a:ea typeface="+mn-ea"/>
                <a:cs typeface="+mn-cs"/>
              </a:rPr>
              <a:t> </a:t>
            </a:r>
            <a:r>
              <a:rPr lang="en-US" sz="2600" kern="1200" dirty="0" err="1">
                <a:solidFill>
                  <a:schemeClr val="tx1"/>
                </a:solidFill>
                <a:effectLst/>
                <a:latin typeface="+mn-lt"/>
                <a:ea typeface="+mn-ea"/>
                <a:cs typeface="+mn-cs"/>
              </a:rPr>
              <a:t>glaciares</a:t>
            </a:r>
            <a:r>
              <a:rPr lang="en-US" sz="2600" kern="1200" dirty="0">
                <a:solidFill>
                  <a:schemeClr val="tx1"/>
                </a:solidFill>
                <a:effectLst/>
                <a:latin typeface="+mn-lt"/>
                <a:ea typeface="+mn-ea"/>
                <a:cs typeface="+mn-cs"/>
              </a:rPr>
              <a:t>, </a:t>
            </a:r>
            <a:r>
              <a:rPr lang="en-US" sz="2600" kern="1200" dirty="0" err="1">
                <a:solidFill>
                  <a:schemeClr val="tx1"/>
                </a:solidFill>
                <a:effectLst/>
                <a:latin typeface="+mn-lt"/>
                <a:ea typeface="+mn-ea"/>
                <a:cs typeface="+mn-cs"/>
              </a:rPr>
              <a:t>están</a:t>
            </a:r>
            <a:r>
              <a:rPr lang="en-US" sz="2600" kern="1200" dirty="0">
                <a:solidFill>
                  <a:schemeClr val="tx1"/>
                </a:solidFill>
                <a:effectLst/>
                <a:latin typeface="+mn-lt"/>
                <a:ea typeface="+mn-ea"/>
                <a:cs typeface="+mn-cs"/>
              </a:rPr>
              <a:t> </a:t>
            </a:r>
            <a:r>
              <a:rPr lang="en-US" sz="2600" kern="1200" dirty="0" err="1">
                <a:solidFill>
                  <a:schemeClr val="tx1"/>
                </a:solidFill>
                <a:effectLst/>
                <a:latin typeface="+mn-lt"/>
                <a:ea typeface="+mn-ea"/>
                <a:cs typeface="+mn-cs"/>
              </a:rPr>
              <a:t>afectando</a:t>
            </a:r>
            <a:r>
              <a:rPr lang="en-US" sz="2600" kern="1200" dirty="0">
                <a:solidFill>
                  <a:schemeClr val="tx1"/>
                </a:solidFill>
                <a:effectLst/>
                <a:latin typeface="+mn-lt"/>
                <a:ea typeface="+mn-ea"/>
                <a:cs typeface="+mn-cs"/>
              </a:rPr>
              <a:t> </a:t>
            </a:r>
            <a:r>
              <a:rPr lang="en-US" sz="2600" kern="1200" dirty="0" err="1">
                <a:solidFill>
                  <a:schemeClr val="tx1"/>
                </a:solidFill>
                <a:effectLst/>
                <a:latin typeface="+mn-lt"/>
                <a:ea typeface="+mn-ea"/>
                <a:cs typeface="+mn-cs"/>
              </a:rPr>
              <a:t>cada</a:t>
            </a:r>
            <a:r>
              <a:rPr lang="en-US" sz="2600" kern="1200" dirty="0">
                <a:solidFill>
                  <a:schemeClr val="tx1"/>
                </a:solidFill>
                <a:effectLst/>
                <a:latin typeface="+mn-lt"/>
                <a:ea typeface="+mn-ea"/>
                <a:cs typeface="+mn-cs"/>
              </a:rPr>
              <a:t> </a:t>
            </a:r>
            <a:r>
              <a:rPr lang="en-US" sz="2600" kern="1200" dirty="0" err="1">
                <a:solidFill>
                  <a:schemeClr val="tx1"/>
                </a:solidFill>
                <a:effectLst/>
                <a:latin typeface="+mn-lt"/>
                <a:ea typeface="+mn-ea"/>
                <a:cs typeface="+mn-cs"/>
              </a:rPr>
              <a:t>vez</a:t>
            </a:r>
            <a:r>
              <a:rPr lang="en-US" sz="2600" kern="1200" dirty="0">
                <a:solidFill>
                  <a:schemeClr val="tx1"/>
                </a:solidFill>
                <a:effectLst/>
                <a:latin typeface="+mn-lt"/>
                <a:ea typeface="+mn-ea"/>
                <a:cs typeface="+mn-cs"/>
              </a:rPr>
              <a:t> </a:t>
            </a:r>
            <a:r>
              <a:rPr lang="en-US" sz="2600" kern="1200" dirty="0" err="1">
                <a:solidFill>
                  <a:schemeClr val="tx1"/>
                </a:solidFill>
                <a:effectLst/>
                <a:latin typeface="+mn-lt"/>
                <a:ea typeface="+mn-ea"/>
                <a:cs typeface="+mn-cs"/>
              </a:rPr>
              <a:t>más</a:t>
            </a:r>
            <a:r>
              <a:rPr lang="en-US" sz="2600" kern="1200" dirty="0">
                <a:solidFill>
                  <a:schemeClr val="tx1"/>
                </a:solidFill>
                <a:effectLst/>
                <a:latin typeface="+mn-lt"/>
                <a:ea typeface="+mn-ea"/>
                <a:cs typeface="+mn-cs"/>
              </a:rPr>
              <a:t> a la </a:t>
            </a:r>
            <a:r>
              <a:rPr lang="en-US" sz="2600" kern="1200" dirty="0" err="1">
                <a:solidFill>
                  <a:schemeClr val="tx1"/>
                </a:solidFill>
                <a:effectLst/>
                <a:latin typeface="+mn-lt"/>
                <a:ea typeface="+mn-ea"/>
                <a:cs typeface="+mn-cs"/>
              </a:rPr>
              <a:t>región</a:t>
            </a:r>
            <a:r>
              <a:rPr lang="en-US" sz="2600" kern="1200" dirty="0">
                <a:solidFill>
                  <a:schemeClr val="tx1"/>
                </a:solidFill>
                <a:effectLst/>
                <a:latin typeface="+mn-lt"/>
                <a:ea typeface="+mn-ea"/>
                <a:cs typeface="+mn-cs"/>
              </a:rPr>
              <a:t>.</a:t>
            </a:r>
            <a:r>
              <a:rPr lang="en-US" sz="2600" i="1" kern="1200" dirty="0">
                <a:solidFill>
                  <a:schemeClr val="tx1"/>
                </a:solidFill>
                <a:effectLst/>
                <a:latin typeface="+mn-lt"/>
                <a:ea typeface="+mn-ea"/>
                <a:cs typeface="+mn-cs"/>
              </a:rPr>
              <a:t> </a:t>
            </a:r>
            <a:endParaRPr lang="en-US" sz="2600" i="1" kern="1200" dirty="0">
              <a:solidFill>
                <a:schemeClr val="tx1"/>
              </a:solidFill>
              <a:latin typeface="+mn-lt"/>
              <a:ea typeface="+mn-ea"/>
              <a:cs typeface="+mn-cs"/>
            </a:endParaRPr>
          </a:p>
          <a:p>
            <a:pPr marL="285750" indent="-228600" algn="l" defTabSz="914400" rtl="0">
              <a:lnSpc>
                <a:spcPct val="90000"/>
              </a:lnSpc>
              <a:buFont typeface="Arial" panose="020B0604020202020204" pitchFamily="34" charset="0"/>
              <a:buChar char="•"/>
            </a:pPr>
            <a:endParaRPr lang="en-US" sz="2600" i="1" kern="1200" dirty="0">
              <a:solidFill>
                <a:schemeClr val="tx1"/>
              </a:solidFill>
              <a:effectLst/>
              <a:latin typeface="+mn-lt"/>
              <a:ea typeface="+mn-ea"/>
              <a:cs typeface="+mn-cs"/>
            </a:endParaRPr>
          </a:p>
          <a:p>
            <a:pPr marL="285750" indent="-228600" algn="l" defTabSz="914400" rtl="0">
              <a:lnSpc>
                <a:spcPct val="90000"/>
              </a:lnSpc>
              <a:buFont typeface="Arial" panose="020B0604020202020204" pitchFamily="34" charset="0"/>
              <a:buChar char="•"/>
            </a:pPr>
            <a:r>
              <a:rPr lang="en-US" sz="2600" kern="1200" dirty="0">
                <a:solidFill>
                  <a:schemeClr val="tx1"/>
                </a:solidFill>
                <a:effectLst/>
                <a:latin typeface="+mn-lt"/>
                <a:ea typeface="+mn-ea"/>
                <a:cs typeface="+mn-cs"/>
              </a:rPr>
              <a:t>El </a:t>
            </a:r>
            <a:r>
              <a:rPr lang="en-US" sz="2600" kern="1200" dirty="0" err="1">
                <a:solidFill>
                  <a:schemeClr val="tx1"/>
                </a:solidFill>
                <a:effectLst/>
                <a:latin typeface="+mn-lt"/>
                <a:ea typeface="+mn-ea"/>
                <a:cs typeface="+mn-cs"/>
              </a:rPr>
              <a:t>agravamiento</a:t>
            </a:r>
            <a:r>
              <a:rPr lang="en-US" sz="2600" kern="1200" dirty="0">
                <a:solidFill>
                  <a:schemeClr val="tx1"/>
                </a:solidFill>
                <a:effectLst/>
                <a:latin typeface="+mn-lt"/>
                <a:ea typeface="+mn-ea"/>
                <a:cs typeface="+mn-cs"/>
              </a:rPr>
              <a:t> del </a:t>
            </a:r>
            <a:r>
              <a:rPr lang="en-US" sz="2600" kern="1200" dirty="0" err="1">
                <a:solidFill>
                  <a:schemeClr val="tx1"/>
                </a:solidFill>
                <a:effectLst/>
                <a:latin typeface="+mn-lt"/>
                <a:ea typeface="+mn-ea"/>
                <a:cs typeface="+mn-cs"/>
              </a:rPr>
              <a:t>cambio</a:t>
            </a:r>
            <a:r>
              <a:rPr lang="en-US" sz="2600" kern="1200" dirty="0">
                <a:solidFill>
                  <a:schemeClr val="tx1"/>
                </a:solidFill>
                <a:effectLst/>
                <a:latin typeface="+mn-lt"/>
                <a:ea typeface="+mn-ea"/>
                <a:cs typeface="+mn-cs"/>
              </a:rPr>
              <a:t> </a:t>
            </a:r>
            <a:r>
              <a:rPr lang="en-US" sz="2600" kern="1200" dirty="0" err="1">
                <a:solidFill>
                  <a:schemeClr val="tx1"/>
                </a:solidFill>
                <a:effectLst/>
                <a:latin typeface="+mn-lt"/>
                <a:ea typeface="+mn-ea"/>
                <a:cs typeface="+mn-cs"/>
              </a:rPr>
              <a:t>climático</a:t>
            </a:r>
            <a:r>
              <a:rPr lang="en-US" sz="2600" kern="1200" dirty="0">
                <a:solidFill>
                  <a:schemeClr val="tx1"/>
                </a:solidFill>
                <a:effectLst/>
                <a:latin typeface="+mn-lt"/>
                <a:ea typeface="+mn-ea"/>
                <a:cs typeface="+mn-cs"/>
              </a:rPr>
              <a:t> y </a:t>
            </a:r>
            <a:r>
              <a:rPr lang="en-US" sz="2600" kern="1200" dirty="0" err="1">
                <a:solidFill>
                  <a:schemeClr val="tx1"/>
                </a:solidFill>
                <a:effectLst/>
                <a:latin typeface="+mn-lt"/>
                <a:ea typeface="+mn-ea"/>
                <a:cs typeface="+mn-cs"/>
              </a:rPr>
              <a:t>los</a:t>
            </a:r>
            <a:r>
              <a:rPr lang="en-US" sz="2600" kern="1200" dirty="0">
                <a:solidFill>
                  <a:schemeClr val="tx1"/>
                </a:solidFill>
                <a:effectLst/>
                <a:latin typeface="+mn-lt"/>
                <a:ea typeface="+mn-ea"/>
                <a:cs typeface="+mn-cs"/>
              </a:rPr>
              <a:t> </a:t>
            </a:r>
            <a:r>
              <a:rPr lang="en-US" sz="2600" kern="1200" dirty="0" err="1">
                <a:solidFill>
                  <a:schemeClr val="tx1"/>
                </a:solidFill>
                <a:effectLst/>
                <a:latin typeface="+mn-lt"/>
                <a:ea typeface="+mn-ea"/>
                <a:cs typeface="+mn-cs"/>
              </a:rPr>
              <a:t>efectos</a:t>
            </a:r>
            <a:r>
              <a:rPr lang="en-US" sz="2600" kern="1200" dirty="0">
                <a:solidFill>
                  <a:schemeClr val="tx1"/>
                </a:solidFill>
                <a:effectLst/>
                <a:latin typeface="+mn-lt"/>
                <a:ea typeface="+mn-ea"/>
                <a:cs typeface="+mn-cs"/>
              </a:rPr>
              <a:t> </a:t>
            </a:r>
            <a:r>
              <a:rPr lang="en-US" sz="2600" kern="1200" dirty="0" err="1">
                <a:solidFill>
                  <a:schemeClr val="tx1"/>
                </a:solidFill>
                <a:effectLst/>
                <a:latin typeface="+mn-lt"/>
                <a:ea typeface="+mn-ea"/>
                <a:cs typeface="+mn-cs"/>
              </a:rPr>
              <a:t>combinados</a:t>
            </a:r>
            <a:r>
              <a:rPr lang="en-US" sz="2600" kern="1200" dirty="0">
                <a:solidFill>
                  <a:schemeClr val="tx1"/>
                </a:solidFill>
                <a:effectLst/>
                <a:latin typeface="+mn-lt"/>
                <a:ea typeface="+mn-ea"/>
                <a:cs typeface="+mn-cs"/>
              </a:rPr>
              <a:t> de la </a:t>
            </a:r>
            <a:r>
              <a:rPr lang="en-US" sz="2600" kern="1200" dirty="0" err="1">
                <a:solidFill>
                  <a:schemeClr val="tx1"/>
                </a:solidFill>
                <a:effectLst/>
                <a:latin typeface="+mn-lt"/>
                <a:ea typeface="+mn-ea"/>
                <a:cs typeface="+mn-cs"/>
              </a:rPr>
              <a:t>pandemia</a:t>
            </a:r>
            <a:r>
              <a:rPr lang="en-US" sz="2600" kern="1200" dirty="0">
                <a:solidFill>
                  <a:schemeClr val="tx1"/>
                </a:solidFill>
                <a:effectLst/>
                <a:latin typeface="+mn-lt"/>
                <a:ea typeface="+mn-ea"/>
                <a:cs typeface="+mn-cs"/>
              </a:rPr>
              <a:t> de COVID-19 </a:t>
            </a:r>
            <a:r>
              <a:rPr lang="en-US" sz="2600" kern="1200" dirty="0" err="1">
                <a:solidFill>
                  <a:schemeClr val="tx1"/>
                </a:solidFill>
                <a:effectLst/>
                <a:latin typeface="+mn-lt"/>
                <a:ea typeface="+mn-ea"/>
                <a:cs typeface="+mn-cs"/>
              </a:rPr>
              <a:t>han</a:t>
            </a:r>
            <a:r>
              <a:rPr lang="en-US" sz="2600" kern="1200" dirty="0">
                <a:solidFill>
                  <a:schemeClr val="tx1"/>
                </a:solidFill>
                <a:effectLst/>
                <a:latin typeface="+mn-lt"/>
                <a:ea typeface="+mn-ea"/>
                <a:cs typeface="+mn-cs"/>
              </a:rPr>
              <a:t> </a:t>
            </a:r>
            <a:r>
              <a:rPr lang="en-US" sz="2600" kern="1200" dirty="0" err="1">
                <a:solidFill>
                  <a:schemeClr val="tx1"/>
                </a:solidFill>
                <a:effectLst/>
                <a:latin typeface="+mn-lt"/>
                <a:ea typeface="+mn-ea"/>
                <a:cs typeface="+mn-cs"/>
              </a:rPr>
              <a:t>afectado</a:t>
            </a:r>
            <a:r>
              <a:rPr lang="en-US" sz="2600" kern="1200" dirty="0">
                <a:solidFill>
                  <a:schemeClr val="tx1"/>
                </a:solidFill>
                <a:effectLst/>
                <a:latin typeface="+mn-lt"/>
                <a:ea typeface="+mn-ea"/>
                <a:cs typeface="+mn-cs"/>
              </a:rPr>
              <a:t> la </a:t>
            </a:r>
            <a:r>
              <a:rPr lang="en-US" sz="2600" kern="1200" dirty="0" err="1">
                <a:solidFill>
                  <a:schemeClr val="tx1"/>
                </a:solidFill>
                <a:effectLst/>
                <a:latin typeface="+mn-lt"/>
                <a:ea typeface="+mn-ea"/>
                <a:cs typeface="+mn-cs"/>
              </a:rPr>
              <a:t>biodiversidad</a:t>
            </a:r>
            <a:r>
              <a:rPr lang="en-US" sz="2600" kern="1200" dirty="0">
                <a:solidFill>
                  <a:schemeClr val="tx1"/>
                </a:solidFill>
                <a:effectLst/>
                <a:latin typeface="+mn-lt"/>
                <a:ea typeface="+mn-ea"/>
                <a:cs typeface="+mn-cs"/>
              </a:rPr>
              <a:t> de la </a:t>
            </a:r>
            <a:r>
              <a:rPr lang="en-US" sz="2600" kern="1200" dirty="0" err="1">
                <a:solidFill>
                  <a:schemeClr val="tx1"/>
                </a:solidFill>
                <a:effectLst/>
                <a:latin typeface="+mn-lt"/>
                <a:ea typeface="+mn-ea"/>
                <a:cs typeface="+mn-cs"/>
              </a:rPr>
              <a:t>región</a:t>
            </a:r>
            <a:r>
              <a:rPr lang="en-US" sz="2600" kern="1200" dirty="0">
                <a:solidFill>
                  <a:schemeClr val="tx1"/>
                </a:solidFill>
                <a:effectLst/>
                <a:latin typeface="+mn-lt"/>
                <a:ea typeface="+mn-ea"/>
                <a:cs typeface="+mn-cs"/>
              </a:rPr>
              <a:t> y </a:t>
            </a:r>
            <a:r>
              <a:rPr lang="en-US" sz="2600" kern="1200" dirty="0" err="1">
                <a:solidFill>
                  <a:schemeClr val="tx1"/>
                </a:solidFill>
                <a:effectLst/>
                <a:latin typeface="+mn-lt"/>
                <a:ea typeface="+mn-ea"/>
                <a:cs typeface="+mn-cs"/>
              </a:rPr>
              <a:t>también</a:t>
            </a:r>
            <a:r>
              <a:rPr lang="en-US" sz="2600" kern="1200" dirty="0">
                <a:solidFill>
                  <a:schemeClr val="tx1"/>
                </a:solidFill>
                <a:effectLst/>
                <a:latin typeface="+mn-lt"/>
                <a:ea typeface="+mn-ea"/>
                <a:cs typeface="+mn-cs"/>
              </a:rPr>
              <a:t> </a:t>
            </a:r>
            <a:r>
              <a:rPr lang="en-US" sz="2600" kern="1200" dirty="0" err="1">
                <a:solidFill>
                  <a:schemeClr val="tx1"/>
                </a:solidFill>
                <a:effectLst/>
                <a:latin typeface="+mn-lt"/>
                <a:ea typeface="+mn-ea"/>
                <a:cs typeface="+mn-cs"/>
              </a:rPr>
              <a:t>estancado</a:t>
            </a:r>
            <a:r>
              <a:rPr lang="en-US" sz="2600" kern="1200" dirty="0">
                <a:solidFill>
                  <a:schemeClr val="tx1"/>
                </a:solidFill>
                <a:effectLst/>
                <a:latin typeface="+mn-lt"/>
                <a:ea typeface="+mn-ea"/>
                <a:cs typeface="+mn-cs"/>
              </a:rPr>
              <a:t> </a:t>
            </a:r>
            <a:r>
              <a:rPr lang="en-US" sz="2600" kern="1200" dirty="0" err="1">
                <a:solidFill>
                  <a:schemeClr val="tx1"/>
                </a:solidFill>
                <a:effectLst/>
                <a:latin typeface="+mn-lt"/>
                <a:ea typeface="+mn-ea"/>
                <a:cs typeface="+mn-cs"/>
              </a:rPr>
              <a:t>décadas</a:t>
            </a:r>
            <a:r>
              <a:rPr lang="en-US" sz="2600" kern="1200" dirty="0">
                <a:solidFill>
                  <a:schemeClr val="tx1"/>
                </a:solidFill>
                <a:effectLst/>
                <a:latin typeface="+mn-lt"/>
                <a:ea typeface="+mn-ea"/>
                <a:cs typeface="+mn-cs"/>
              </a:rPr>
              <a:t> de </a:t>
            </a:r>
            <a:r>
              <a:rPr lang="en-US" sz="2600" kern="1200" dirty="0" err="1">
                <a:solidFill>
                  <a:schemeClr val="tx1"/>
                </a:solidFill>
                <a:effectLst/>
                <a:latin typeface="+mn-lt"/>
                <a:ea typeface="+mn-ea"/>
                <a:cs typeface="+mn-cs"/>
              </a:rPr>
              <a:t>progreso</a:t>
            </a:r>
            <a:r>
              <a:rPr lang="en-US" sz="2600" kern="1200" dirty="0">
                <a:solidFill>
                  <a:schemeClr val="tx1"/>
                </a:solidFill>
                <a:effectLst/>
                <a:latin typeface="+mn-lt"/>
                <a:ea typeface="+mn-ea"/>
                <a:cs typeface="+mn-cs"/>
              </a:rPr>
              <a:t> contra la </a:t>
            </a:r>
            <a:r>
              <a:rPr lang="en-US" sz="2600" kern="1200" dirty="0" err="1">
                <a:solidFill>
                  <a:schemeClr val="tx1"/>
                </a:solidFill>
                <a:effectLst/>
                <a:latin typeface="+mn-lt"/>
                <a:ea typeface="+mn-ea"/>
                <a:cs typeface="+mn-cs"/>
              </a:rPr>
              <a:t>pobreza</a:t>
            </a:r>
            <a:r>
              <a:rPr lang="en-US" sz="2600" kern="1200" dirty="0">
                <a:solidFill>
                  <a:schemeClr val="tx1"/>
                </a:solidFill>
                <a:effectLst/>
                <a:latin typeface="+mn-lt"/>
                <a:ea typeface="+mn-ea"/>
                <a:cs typeface="+mn-cs"/>
              </a:rPr>
              <a:t>, la </a:t>
            </a:r>
            <a:r>
              <a:rPr lang="en-US" sz="2600" kern="1200" dirty="0" err="1">
                <a:solidFill>
                  <a:schemeClr val="tx1"/>
                </a:solidFill>
                <a:effectLst/>
                <a:latin typeface="+mn-lt"/>
                <a:ea typeface="+mn-ea"/>
                <a:cs typeface="+mn-cs"/>
              </a:rPr>
              <a:t>inseguridad</a:t>
            </a:r>
            <a:r>
              <a:rPr lang="en-US" sz="2600" kern="1200" dirty="0">
                <a:solidFill>
                  <a:schemeClr val="tx1"/>
                </a:solidFill>
                <a:effectLst/>
                <a:latin typeface="+mn-lt"/>
                <a:ea typeface="+mn-ea"/>
                <a:cs typeface="+mn-cs"/>
              </a:rPr>
              <a:t> alimentaria y la </a:t>
            </a:r>
            <a:r>
              <a:rPr lang="en-US" sz="2600" kern="1200" dirty="0" err="1">
                <a:solidFill>
                  <a:schemeClr val="tx1"/>
                </a:solidFill>
                <a:effectLst/>
                <a:latin typeface="+mn-lt"/>
                <a:ea typeface="+mn-ea"/>
                <a:cs typeface="+mn-cs"/>
              </a:rPr>
              <a:t>reducción</a:t>
            </a:r>
            <a:r>
              <a:rPr lang="en-US" sz="2600" kern="1200" dirty="0">
                <a:solidFill>
                  <a:schemeClr val="tx1"/>
                </a:solidFill>
                <a:effectLst/>
                <a:latin typeface="+mn-lt"/>
                <a:ea typeface="+mn-ea"/>
                <a:cs typeface="+mn-cs"/>
              </a:rPr>
              <a:t> de las </a:t>
            </a:r>
            <a:r>
              <a:rPr lang="en-US" sz="2600" kern="1200" dirty="0" err="1">
                <a:solidFill>
                  <a:schemeClr val="tx1"/>
                </a:solidFill>
                <a:effectLst/>
                <a:latin typeface="+mn-lt"/>
                <a:ea typeface="+mn-ea"/>
                <a:cs typeface="+mn-cs"/>
              </a:rPr>
              <a:t>desigualdades</a:t>
            </a:r>
            <a:r>
              <a:rPr lang="en-US" sz="2600" kern="1200" dirty="0">
                <a:solidFill>
                  <a:schemeClr val="tx1"/>
                </a:solidFill>
                <a:effectLst/>
                <a:latin typeface="+mn-lt"/>
                <a:ea typeface="+mn-ea"/>
                <a:cs typeface="+mn-cs"/>
              </a:rPr>
              <a:t> </a:t>
            </a:r>
            <a:r>
              <a:rPr lang="en-US" sz="2600" kern="1200" dirty="0" err="1">
                <a:solidFill>
                  <a:schemeClr val="tx1"/>
                </a:solidFill>
                <a:effectLst/>
                <a:latin typeface="+mn-lt"/>
                <a:ea typeface="+mn-ea"/>
                <a:cs typeface="+mn-cs"/>
              </a:rPr>
              <a:t>en</a:t>
            </a:r>
            <a:r>
              <a:rPr lang="en-US" sz="2600" kern="1200" dirty="0">
                <a:solidFill>
                  <a:schemeClr val="tx1"/>
                </a:solidFill>
                <a:effectLst/>
                <a:latin typeface="+mn-lt"/>
                <a:ea typeface="+mn-ea"/>
                <a:cs typeface="+mn-cs"/>
              </a:rPr>
              <a:t> la </a:t>
            </a:r>
            <a:r>
              <a:rPr lang="en-US" sz="2600" kern="1200" dirty="0" err="1">
                <a:solidFill>
                  <a:schemeClr val="tx1"/>
                </a:solidFill>
                <a:effectLst/>
                <a:latin typeface="+mn-lt"/>
                <a:ea typeface="+mn-ea"/>
                <a:cs typeface="+mn-cs"/>
              </a:rPr>
              <a:t>región</a:t>
            </a:r>
            <a:r>
              <a:rPr lang="en-US" sz="2600" kern="1200" dirty="0">
                <a:solidFill>
                  <a:schemeClr val="tx1"/>
                </a:solidFill>
                <a:effectLst/>
                <a:latin typeface="+mn-lt"/>
                <a:ea typeface="+mn-ea"/>
                <a:cs typeface="+mn-cs"/>
              </a:rPr>
              <a:t>.</a:t>
            </a:r>
          </a:p>
          <a:p>
            <a:pPr marL="285750" indent="-228600" algn="l" defTabSz="914400" rtl="0">
              <a:lnSpc>
                <a:spcPct val="90000"/>
              </a:lnSpc>
              <a:buFont typeface="Arial" panose="020B0604020202020204" pitchFamily="34" charset="0"/>
              <a:buChar char="•"/>
            </a:pPr>
            <a:endParaRPr lang="en-US" sz="2600" kern="1200" dirty="0">
              <a:solidFill>
                <a:schemeClr val="tx1"/>
              </a:solidFill>
              <a:latin typeface="+mn-lt"/>
              <a:ea typeface="+mn-ea"/>
              <a:cs typeface="+mn-cs"/>
            </a:endParaRPr>
          </a:p>
          <a:p>
            <a:pPr marL="285750" indent="-228600" algn="l" defTabSz="914400" rtl="0">
              <a:lnSpc>
                <a:spcPct val="90000"/>
              </a:lnSpc>
              <a:buFont typeface="Arial" panose="020B0604020202020204" pitchFamily="34" charset="0"/>
              <a:buChar char="•"/>
            </a:pPr>
            <a:r>
              <a:rPr lang="en-US" sz="2600" kern="1200" dirty="0">
                <a:solidFill>
                  <a:schemeClr val="tx1"/>
                </a:solidFill>
                <a:effectLst/>
                <a:latin typeface="+mn-lt"/>
                <a:ea typeface="+mn-ea"/>
                <a:cs typeface="+mn-cs"/>
              </a:rPr>
              <a:t>Los </a:t>
            </a:r>
            <a:r>
              <a:rPr lang="en-US" sz="2600" kern="1200" dirty="0" err="1">
                <a:solidFill>
                  <a:schemeClr val="tx1"/>
                </a:solidFill>
                <a:effectLst/>
                <a:latin typeface="+mn-lt"/>
                <a:ea typeface="+mn-ea"/>
                <a:cs typeface="+mn-cs"/>
              </a:rPr>
              <a:t>glaciares</a:t>
            </a:r>
            <a:r>
              <a:rPr lang="en-US" sz="2600" kern="1200" dirty="0">
                <a:solidFill>
                  <a:schemeClr val="tx1"/>
                </a:solidFill>
                <a:effectLst/>
                <a:latin typeface="+mn-lt"/>
                <a:ea typeface="+mn-ea"/>
                <a:cs typeface="+mn-cs"/>
              </a:rPr>
              <a:t> </a:t>
            </a:r>
            <a:r>
              <a:rPr lang="en-US" sz="2600" kern="1200" dirty="0" err="1">
                <a:solidFill>
                  <a:schemeClr val="tx1"/>
                </a:solidFill>
                <a:effectLst/>
                <a:latin typeface="+mn-lt"/>
                <a:ea typeface="+mn-ea"/>
                <a:cs typeface="+mn-cs"/>
              </a:rPr>
              <a:t>andinos</a:t>
            </a:r>
            <a:r>
              <a:rPr lang="en-US" sz="2600" kern="1200" dirty="0">
                <a:solidFill>
                  <a:schemeClr val="tx1"/>
                </a:solidFill>
                <a:effectLst/>
                <a:latin typeface="+mn-lt"/>
                <a:ea typeface="+mn-ea"/>
                <a:cs typeface="+mn-cs"/>
              </a:rPr>
              <a:t> </a:t>
            </a:r>
            <a:r>
              <a:rPr lang="en-US" sz="2600" kern="1200" dirty="0" err="1">
                <a:solidFill>
                  <a:schemeClr val="tx1"/>
                </a:solidFill>
                <a:effectLst/>
                <a:latin typeface="+mn-lt"/>
                <a:ea typeface="+mn-ea"/>
                <a:cs typeface="+mn-cs"/>
              </a:rPr>
              <a:t>han</a:t>
            </a:r>
            <a:r>
              <a:rPr lang="en-US" sz="2600" kern="1200" dirty="0">
                <a:solidFill>
                  <a:schemeClr val="tx1"/>
                </a:solidFill>
                <a:effectLst/>
                <a:latin typeface="+mn-lt"/>
                <a:ea typeface="+mn-ea"/>
                <a:cs typeface="+mn-cs"/>
              </a:rPr>
              <a:t> </a:t>
            </a:r>
            <a:r>
              <a:rPr lang="en-US" sz="2600" kern="1200" dirty="0" err="1">
                <a:solidFill>
                  <a:schemeClr val="tx1"/>
                </a:solidFill>
                <a:effectLst/>
                <a:latin typeface="+mn-lt"/>
                <a:ea typeface="+mn-ea"/>
                <a:cs typeface="+mn-cs"/>
              </a:rPr>
              <a:t>perdido</a:t>
            </a:r>
            <a:r>
              <a:rPr lang="en-US" sz="2600" kern="1200" dirty="0">
                <a:solidFill>
                  <a:schemeClr val="tx1"/>
                </a:solidFill>
                <a:effectLst/>
                <a:latin typeface="+mn-lt"/>
                <a:ea typeface="+mn-ea"/>
                <a:cs typeface="+mn-cs"/>
              </a:rPr>
              <a:t> </a:t>
            </a:r>
            <a:r>
              <a:rPr lang="en-US" sz="2600" kern="1200" dirty="0" err="1">
                <a:solidFill>
                  <a:schemeClr val="tx1"/>
                </a:solidFill>
                <a:effectLst/>
                <a:latin typeface="+mn-lt"/>
                <a:ea typeface="+mn-ea"/>
                <a:cs typeface="+mn-cs"/>
              </a:rPr>
              <a:t>más</a:t>
            </a:r>
            <a:r>
              <a:rPr lang="en-US" sz="2600" kern="1200" dirty="0">
                <a:solidFill>
                  <a:schemeClr val="tx1"/>
                </a:solidFill>
                <a:effectLst/>
                <a:latin typeface="+mn-lt"/>
                <a:ea typeface="+mn-ea"/>
                <a:cs typeface="+mn-cs"/>
              </a:rPr>
              <a:t> del 30 % de </a:t>
            </a:r>
            <a:r>
              <a:rPr lang="en-US" sz="2600" kern="1200" dirty="0" err="1">
                <a:solidFill>
                  <a:schemeClr val="tx1"/>
                </a:solidFill>
                <a:effectLst/>
                <a:latin typeface="+mn-lt"/>
                <a:ea typeface="+mn-ea"/>
                <a:cs typeface="+mn-cs"/>
              </a:rPr>
              <a:t>su</a:t>
            </a:r>
            <a:r>
              <a:rPr lang="en-US" sz="2600" kern="1200" dirty="0">
                <a:solidFill>
                  <a:schemeClr val="tx1"/>
                </a:solidFill>
                <a:effectLst/>
                <a:latin typeface="+mn-lt"/>
                <a:ea typeface="+mn-ea"/>
                <a:cs typeface="+mn-cs"/>
              </a:rPr>
              <a:t> </a:t>
            </a:r>
            <a:r>
              <a:rPr lang="en-US" sz="2600" kern="1200" dirty="0" err="1">
                <a:solidFill>
                  <a:schemeClr val="tx1"/>
                </a:solidFill>
                <a:effectLst/>
                <a:latin typeface="+mn-lt"/>
                <a:ea typeface="+mn-ea"/>
                <a:cs typeface="+mn-cs"/>
              </a:rPr>
              <a:t>superficie</a:t>
            </a:r>
            <a:r>
              <a:rPr lang="en-US" sz="2600" kern="1200" dirty="0">
                <a:solidFill>
                  <a:schemeClr val="tx1"/>
                </a:solidFill>
                <a:effectLst/>
                <a:latin typeface="+mn-lt"/>
                <a:ea typeface="+mn-ea"/>
                <a:cs typeface="+mn-cs"/>
              </a:rPr>
              <a:t> </a:t>
            </a:r>
            <a:r>
              <a:rPr lang="en-US" sz="2600" kern="1200" dirty="0" err="1">
                <a:solidFill>
                  <a:schemeClr val="tx1"/>
                </a:solidFill>
                <a:effectLst/>
                <a:latin typeface="+mn-lt"/>
                <a:ea typeface="+mn-ea"/>
                <a:cs typeface="+mn-cs"/>
              </a:rPr>
              <a:t>en</a:t>
            </a:r>
            <a:r>
              <a:rPr lang="en-US" sz="2600" kern="1200" dirty="0">
                <a:solidFill>
                  <a:schemeClr val="tx1"/>
                </a:solidFill>
                <a:effectLst/>
                <a:latin typeface="+mn-lt"/>
                <a:ea typeface="+mn-ea"/>
                <a:cs typeface="+mn-cs"/>
              </a:rPr>
              <a:t> </a:t>
            </a:r>
            <a:r>
              <a:rPr lang="en-US" sz="2600" kern="1200" dirty="0" err="1">
                <a:solidFill>
                  <a:schemeClr val="tx1"/>
                </a:solidFill>
                <a:effectLst/>
                <a:latin typeface="+mn-lt"/>
                <a:ea typeface="+mn-ea"/>
                <a:cs typeface="+mn-cs"/>
              </a:rPr>
              <a:t>menos</a:t>
            </a:r>
            <a:r>
              <a:rPr lang="en-US" sz="2600" kern="1200" dirty="0">
                <a:solidFill>
                  <a:schemeClr val="tx1"/>
                </a:solidFill>
                <a:effectLst/>
                <a:latin typeface="+mn-lt"/>
                <a:ea typeface="+mn-ea"/>
                <a:cs typeface="+mn-cs"/>
              </a:rPr>
              <a:t> de 50 </a:t>
            </a:r>
            <a:r>
              <a:rPr lang="en-US" sz="2600" kern="1200" dirty="0" err="1">
                <a:solidFill>
                  <a:schemeClr val="tx1"/>
                </a:solidFill>
                <a:effectLst/>
                <a:latin typeface="+mn-lt"/>
                <a:ea typeface="+mn-ea"/>
                <a:cs typeface="+mn-cs"/>
              </a:rPr>
              <a:t>años</a:t>
            </a:r>
            <a:r>
              <a:rPr lang="en-US" sz="2600" kern="1200" dirty="0">
                <a:solidFill>
                  <a:schemeClr val="tx1"/>
                </a:solidFill>
                <a:effectLst/>
                <a:latin typeface="+mn-lt"/>
                <a:ea typeface="+mn-ea"/>
                <a:cs typeface="+mn-cs"/>
              </a:rPr>
              <a:t> con </a:t>
            </a:r>
            <a:r>
              <a:rPr lang="en-US" sz="2600" kern="1200" dirty="0" err="1">
                <a:solidFill>
                  <a:schemeClr val="tx1"/>
                </a:solidFill>
                <a:effectLst/>
                <a:latin typeface="+mn-lt"/>
                <a:ea typeface="+mn-ea"/>
                <a:cs typeface="+mn-cs"/>
              </a:rPr>
              <a:t>riesgo</a:t>
            </a:r>
            <a:r>
              <a:rPr lang="en-US" sz="2600" kern="1200" dirty="0">
                <a:solidFill>
                  <a:schemeClr val="tx1"/>
                </a:solidFill>
                <a:effectLst/>
                <a:latin typeface="+mn-lt"/>
                <a:ea typeface="+mn-ea"/>
                <a:cs typeface="+mn-cs"/>
              </a:rPr>
              <a:t> de </a:t>
            </a:r>
            <a:r>
              <a:rPr lang="en-US" sz="2600" kern="1200" dirty="0" err="1">
                <a:solidFill>
                  <a:schemeClr val="tx1"/>
                </a:solidFill>
                <a:effectLst/>
                <a:latin typeface="+mn-lt"/>
                <a:ea typeface="+mn-ea"/>
                <a:cs typeface="+mn-cs"/>
              </a:rPr>
              <a:t>escasez</a:t>
            </a:r>
            <a:r>
              <a:rPr lang="en-US" sz="2600" kern="1200" dirty="0">
                <a:solidFill>
                  <a:schemeClr val="tx1"/>
                </a:solidFill>
                <a:effectLst/>
                <a:latin typeface="+mn-lt"/>
                <a:ea typeface="+mn-ea"/>
                <a:cs typeface="+mn-cs"/>
              </a:rPr>
              <a:t> de </a:t>
            </a:r>
            <a:r>
              <a:rPr lang="en-US" sz="2600" kern="1200" dirty="0" err="1">
                <a:solidFill>
                  <a:schemeClr val="tx1"/>
                </a:solidFill>
                <a:effectLst/>
                <a:latin typeface="+mn-lt"/>
                <a:ea typeface="+mn-ea"/>
                <a:cs typeface="+mn-cs"/>
              </a:rPr>
              <a:t>agua</a:t>
            </a:r>
            <a:r>
              <a:rPr lang="en-US" sz="2600" kern="1200" dirty="0">
                <a:solidFill>
                  <a:schemeClr val="tx1"/>
                </a:solidFill>
                <a:effectLst/>
                <a:latin typeface="+mn-lt"/>
                <a:ea typeface="+mn-ea"/>
                <a:cs typeface="+mn-cs"/>
              </a:rPr>
              <a:t> para la población y </a:t>
            </a:r>
            <a:r>
              <a:rPr lang="en-US" sz="2600" kern="1200" dirty="0" err="1">
                <a:solidFill>
                  <a:schemeClr val="tx1"/>
                </a:solidFill>
                <a:effectLst/>
                <a:latin typeface="+mn-lt"/>
                <a:ea typeface="+mn-ea"/>
                <a:cs typeface="+mn-cs"/>
              </a:rPr>
              <a:t>los</a:t>
            </a:r>
            <a:r>
              <a:rPr lang="en-US" sz="2600" kern="1200" dirty="0">
                <a:solidFill>
                  <a:schemeClr val="tx1"/>
                </a:solidFill>
                <a:effectLst/>
                <a:latin typeface="+mn-lt"/>
                <a:ea typeface="+mn-ea"/>
                <a:cs typeface="+mn-cs"/>
              </a:rPr>
              <a:t> </a:t>
            </a:r>
            <a:r>
              <a:rPr lang="en-US" sz="2600" kern="1200" dirty="0" err="1">
                <a:solidFill>
                  <a:schemeClr val="tx1"/>
                </a:solidFill>
                <a:effectLst/>
                <a:latin typeface="+mn-lt"/>
                <a:ea typeface="+mn-ea"/>
                <a:cs typeface="+mn-cs"/>
              </a:rPr>
              <a:t>ecosistemas</a:t>
            </a:r>
            <a:r>
              <a:rPr lang="en-US" sz="2600" kern="1200" dirty="0">
                <a:solidFill>
                  <a:schemeClr val="tx1"/>
                </a:solidFill>
                <a:effectLst/>
                <a:latin typeface="+mn-lt"/>
                <a:ea typeface="+mn-ea"/>
                <a:cs typeface="+mn-cs"/>
              </a:rPr>
              <a:t> </a:t>
            </a:r>
            <a:r>
              <a:rPr lang="en-US" sz="2600" kern="1200" dirty="0" err="1">
                <a:solidFill>
                  <a:schemeClr val="tx1"/>
                </a:solidFill>
                <a:effectLst/>
                <a:latin typeface="+mn-lt"/>
                <a:ea typeface="+mn-ea"/>
                <a:cs typeface="+mn-cs"/>
              </a:rPr>
              <a:t>andinos</a:t>
            </a:r>
            <a:r>
              <a:rPr lang="en-US" sz="2600" kern="1200" dirty="0">
                <a:solidFill>
                  <a:schemeClr val="tx1"/>
                </a:solidFill>
                <a:effectLst/>
                <a:latin typeface="+mn-lt"/>
                <a:ea typeface="+mn-ea"/>
                <a:cs typeface="+mn-cs"/>
              </a:rPr>
              <a:t>. </a:t>
            </a:r>
            <a:endParaRPr lang="en-US" sz="2600" kern="1200" dirty="0">
              <a:solidFill>
                <a:schemeClr val="tx1"/>
              </a:solidFill>
              <a:latin typeface="+mn-lt"/>
              <a:ea typeface="+mn-ea"/>
              <a:cs typeface="+mn-cs"/>
            </a:endParaRPr>
          </a:p>
          <a:p>
            <a:pPr marL="285750" indent="-228600" algn="l" defTabSz="914400" rtl="0">
              <a:lnSpc>
                <a:spcPct val="90000"/>
              </a:lnSpc>
              <a:buFont typeface="Arial" panose="020B0604020202020204" pitchFamily="34" charset="0"/>
              <a:buChar char="•"/>
            </a:pPr>
            <a:endParaRPr lang="en-US" sz="2600" kern="1200" dirty="0">
              <a:solidFill>
                <a:schemeClr val="tx1"/>
              </a:solidFill>
              <a:effectLst/>
              <a:latin typeface="+mn-lt"/>
              <a:ea typeface="+mn-ea"/>
              <a:cs typeface="+mn-cs"/>
            </a:endParaRPr>
          </a:p>
          <a:p>
            <a:pPr marL="285750" indent="-228600" algn="l" defTabSz="914400" rtl="0">
              <a:lnSpc>
                <a:spcPct val="90000"/>
              </a:lnSpc>
              <a:buFont typeface="Arial" panose="020B0604020202020204" pitchFamily="34" charset="0"/>
              <a:buChar char="•"/>
            </a:pPr>
            <a:r>
              <a:rPr lang="en-US" sz="2600" kern="1200" dirty="0">
                <a:solidFill>
                  <a:schemeClr val="tx1"/>
                </a:solidFill>
                <a:effectLst/>
                <a:latin typeface="+mn-lt"/>
                <a:ea typeface="+mn-ea"/>
                <a:cs typeface="+mn-cs"/>
              </a:rPr>
              <a:t>El </a:t>
            </a:r>
            <a:r>
              <a:rPr lang="en-US" sz="2600" kern="1200" dirty="0" err="1">
                <a:solidFill>
                  <a:schemeClr val="tx1"/>
                </a:solidFill>
                <a:effectLst/>
                <a:latin typeface="+mn-lt"/>
                <a:ea typeface="+mn-ea"/>
                <a:cs typeface="+mn-cs"/>
              </a:rPr>
              <a:t>nivel</a:t>
            </a:r>
            <a:r>
              <a:rPr lang="en-US" sz="2600" kern="1200" dirty="0">
                <a:solidFill>
                  <a:schemeClr val="tx1"/>
                </a:solidFill>
                <a:effectLst/>
                <a:latin typeface="+mn-lt"/>
                <a:ea typeface="+mn-ea"/>
                <a:cs typeface="+mn-cs"/>
              </a:rPr>
              <a:t> del mar </a:t>
            </a:r>
            <a:r>
              <a:rPr lang="en-US" sz="2600" kern="1200" dirty="0" err="1">
                <a:solidFill>
                  <a:schemeClr val="tx1"/>
                </a:solidFill>
                <a:effectLst/>
                <a:latin typeface="+mn-lt"/>
                <a:ea typeface="+mn-ea"/>
                <a:cs typeface="+mn-cs"/>
              </a:rPr>
              <a:t>en</a:t>
            </a:r>
            <a:r>
              <a:rPr lang="en-US" sz="2600" kern="1200" dirty="0">
                <a:solidFill>
                  <a:schemeClr val="tx1"/>
                </a:solidFill>
                <a:effectLst/>
                <a:latin typeface="+mn-lt"/>
                <a:ea typeface="+mn-ea"/>
                <a:cs typeface="+mn-cs"/>
              </a:rPr>
              <a:t> la </a:t>
            </a:r>
            <a:r>
              <a:rPr lang="en-US" sz="2600" kern="1200" dirty="0" err="1">
                <a:solidFill>
                  <a:schemeClr val="tx1"/>
                </a:solidFill>
                <a:effectLst/>
                <a:latin typeface="+mn-lt"/>
                <a:ea typeface="+mn-ea"/>
                <a:cs typeface="+mn-cs"/>
              </a:rPr>
              <a:t>región</a:t>
            </a:r>
            <a:r>
              <a:rPr lang="en-US" sz="2600" kern="1200" dirty="0">
                <a:solidFill>
                  <a:schemeClr val="tx1"/>
                </a:solidFill>
                <a:effectLst/>
                <a:latin typeface="+mn-lt"/>
                <a:ea typeface="+mn-ea"/>
                <a:cs typeface="+mn-cs"/>
              </a:rPr>
              <a:t> </a:t>
            </a:r>
            <a:r>
              <a:rPr lang="en-US" sz="2600" kern="1200" dirty="0" err="1">
                <a:solidFill>
                  <a:schemeClr val="tx1"/>
                </a:solidFill>
                <a:effectLst/>
                <a:latin typeface="+mn-lt"/>
                <a:ea typeface="+mn-ea"/>
                <a:cs typeface="+mn-cs"/>
              </a:rPr>
              <a:t>continuó</a:t>
            </a:r>
            <a:r>
              <a:rPr lang="en-US" sz="2600" kern="1200" dirty="0">
                <a:solidFill>
                  <a:schemeClr val="tx1"/>
                </a:solidFill>
                <a:effectLst/>
                <a:latin typeface="+mn-lt"/>
                <a:ea typeface="+mn-ea"/>
                <a:cs typeface="+mn-cs"/>
              </a:rPr>
              <a:t> </a:t>
            </a:r>
            <a:r>
              <a:rPr lang="en-US" sz="2600" kern="1200" dirty="0" err="1">
                <a:solidFill>
                  <a:schemeClr val="tx1"/>
                </a:solidFill>
                <a:effectLst/>
                <a:latin typeface="+mn-lt"/>
                <a:ea typeface="+mn-ea"/>
                <a:cs typeface="+mn-cs"/>
              </a:rPr>
              <a:t>subiendo</a:t>
            </a:r>
            <a:r>
              <a:rPr lang="en-US" sz="2600" kern="1200" dirty="0">
                <a:solidFill>
                  <a:schemeClr val="tx1"/>
                </a:solidFill>
                <a:effectLst/>
                <a:latin typeface="+mn-lt"/>
                <a:ea typeface="+mn-ea"/>
                <a:cs typeface="+mn-cs"/>
              </a:rPr>
              <a:t> a un </a:t>
            </a:r>
            <a:r>
              <a:rPr lang="en-US" sz="2600" kern="1200" dirty="0" err="1">
                <a:solidFill>
                  <a:schemeClr val="tx1"/>
                </a:solidFill>
                <a:effectLst/>
                <a:latin typeface="+mn-lt"/>
                <a:ea typeface="+mn-ea"/>
                <a:cs typeface="+mn-cs"/>
              </a:rPr>
              <a:t>ritmo</a:t>
            </a:r>
            <a:r>
              <a:rPr lang="en-US" sz="2600" kern="1200" dirty="0">
                <a:solidFill>
                  <a:schemeClr val="tx1"/>
                </a:solidFill>
                <a:effectLst/>
                <a:latin typeface="+mn-lt"/>
                <a:ea typeface="+mn-ea"/>
                <a:cs typeface="+mn-cs"/>
              </a:rPr>
              <a:t> </a:t>
            </a:r>
            <a:r>
              <a:rPr lang="en-US" sz="2600" kern="1200" dirty="0" err="1">
                <a:solidFill>
                  <a:schemeClr val="tx1"/>
                </a:solidFill>
                <a:effectLst/>
                <a:latin typeface="+mn-lt"/>
                <a:ea typeface="+mn-ea"/>
                <a:cs typeface="+mn-cs"/>
              </a:rPr>
              <a:t>más</a:t>
            </a:r>
            <a:r>
              <a:rPr lang="en-US" sz="2600" kern="1200" dirty="0">
                <a:solidFill>
                  <a:schemeClr val="tx1"/>
                </a:solidFill>
                <a:effectLst/>
                <a:latin typeface="+mn-lt"/>
                <a:ea typeface="+mn-ea"/>
                <a:cs typeface="+mn-cs"/>
              </a:rPr>
              <a:t> </a:t>
            </a:r>
            <a:r>
              <a:rPr lang="en-US" sz="2600" kern="1200" dirty="0" err="1">
                <a:solidFill>
                  <a:schemeClr val="tx1"/>
                </a:solidFill>
                <a:effectLst/>
                <a:latin typeface="+mn-lt"/>
                <a:ea typeface="+mn-ea"/>
                <a:cs typeface="+mn-cs"/>
              </a:rPr>
              <a:t>rápido</a:t>
            </a:r>
            <a:r>
              <a:rPr lang="en-US" sz="2600" kern="1200" dirty="0">
                <a:solidFill>
                  <a:schemeClr val="tx1"/>
                </a:solidFill>
                <a:effectLst/>
                <a:latin typeface="+mn-lt"/>
                <a:ea typeface="+mn-ea"/>
                <a:cs typeface="+mn-cs"/>
              </a:rPr>
              <a:t> que a </a:t>
            </a:r>
            <a:r>
              <a:rPr lang="en-US" sz="2600" kern="1200" dirty="0" err="1">
                <a:solidFill>
                  <a:schemeClr val="tx1"/>
                </a:solidFill>
                <a:effectLst/>
                <a:latin typeface="+mn-lt"/>
                <a:ea typeface="+mn-ea"/>
                <a:cs typeface="+mn-cs"/>
              </a:rPr>
              <a:t>escala</a:t>
            </a:r>
            <a:r>
              <a:rPr lang="en-US" sz="2600" kern="1200" dirty="0">
                <a:solidFill>
                  <a:schemeClr val="tx1"/>
                </a:solidFill>
                <a:effectLst/>
                <a:latin typeface="+mn-lt"/>
                <a:ea typeface="+mn-ea"/>
                <a:cs typeface="+mn-cs"/>
              </a:rPr>
              <a:t> </a:t>
            </a:r>
            <a:r>
              <a:rPr lang="en-US" sz="2600" kern="1200" dirty="0" err="1">
                <a:solidFill>
                  <a:schemeClr val="tx1"/>
                </a:solidFill>
                <a:effectLst/>
                <a:latin typeface="+mn-lt"/>
                <a:ea typeface="+mn-ea"/>
                <a:cs typeface="+mn-cs"/>
              </a:rPr>
              <a:t>mundial</a:t>
            </a:r>
            <a:r>
              <a:rPr lang="en-US" sz="2600" kern="1200" dirty="0">
                <a:solidFill>
                  <a:schemeClr val="tx1"/>
                </a:solidFill>
                <a:effectLst/>
                <a:latin typeface="+mn-lt"/>
                <a:ea typeface="+mn-ea"/>
                <a:cs typeface="+mn-cs"/>
              </a:rPr>
              <a:t>, </a:t>
            </a:r>
            <a:r>
              <a:rPr lang="en-US" sz="2600" kern="1200" dirty="0" err="1">
                <a:solidFill>
                  <a:schemeClr val="tx1"/>
                </a:solidFill>
                <a:effectLst/>
                <a:latin typeface="+mn-lt"/>
                <a:ea typeface="+mn-ea"/>
                <a:cs typeface="+mn-cs"/>
              </a:rPr>
              <a:t>sobre</a:t>
            </a:r>
            <a:r>
              <a:rPr lang="en-US" sz="2600" kern="1200" dirty="0">
                <a:solidFill>
                  <a:schemeClr val="tx1"/>
                </a:solidFill>
                <a:effectLst/>
                <a:latin typeface="+mn-lt"/>
                <a:ea typeface="+mn-ea"/>
                <a:cs typeface="+mn-cs"/>
              </a:rPr>
              <a:t> </a:t>
            </a:r>
            <a:r>
              <a:rPr lang="en-US" sz="2600" kern="1200" dirty="0" err="1">
                <a:solidFill>
                  <a:schemeClr val="tx1"/>
                </a:solidFill>
                <a:effectLst/>
                <a:latin typeface="+mn-lt"/>
                <a:ea typeface="+mn-ea"/>
                <a:cs typeface="+mn-cs"/>
              </a:rPr>
              <a:t>todo</a:t>
            </a:r>
            <a:r>
              <a:rPr lang="en-US" sz="2600" kern="1200" dirty="0">
                <a:solidFill>
                  <a:schemeClr val="tx1"/>
                </a:solidFill>
                <a:effectLst/>
                <a:latin typeface="+mn-lt"/>
                <a:ea typeface="+mn-ea"/>
                <a:cs typeface="+mn-cs"/>
              </a:rPr>
              <a:t> a lo largo de la costa </a:t>
            </a:r>
            <a:r>
              <a:rPr lang="en-US" sz="2600" kern="1200" dirty="0" err="1">
                <a:solidFill>
                  <a:schemeClr val="tx1"/>
                </a:solidFill>
                <a:effectLst/>
                <a:latin typeface="+mn-lt"/>
                <a:ea typeface="+mn-ea"/>
                <a:cs typeface="+mn-cs"/>
              </a:rPr>
              <a:t>atlántica</a:t>
            </a:r>
            <a:r>
              <a:rPr lang="en-US" sz="2600" kern="1200" dirty="0">
                <a:solidFill>
                  <a:schemeClr val="tx1"/>
                </a:solidFill>
                <a:effectLst/>
                <a:latin typeface="+mn-lt"/>
                <a:ea typeface="+mn-ea"/>
                <a:cs typeface="+mn-cs"/>
              </a:rPr>
              <a:t> de América del Sur al sur del </a:t>
            </a:r>
            <a:r>
              <a:rPr lang="en-US" sz="2600" kern="1200" dirty="0" err="1">
                <a:solidFill>
                  <a:schemeClr val="tx1"/>
                </a:solidFill>
                <a:effectLst/>
                <a:latin typeface="+mn-lt"/>
                <a:ea typeface="+mn-ea"/>
                <a:cs typeface="+mn-cs"/>
              </a:rPr>
              <a:t>ecuador</a:t>
            </a:r>
            <a:r>
              <a:rPr lang="en-US" sz="2600" kern="1200" dirty="0">
                <a:solidFill>
                  <a:schemeClr val="tx1"/>
                </a:solidFill>
                <a:effectLst/>
                <a:latin typeface="+mn-lt"/>
                <a:ea typeface="+mn-ea"/>
                <a:cs typeface="+mn-cs"/>
              </a:rPr>
              <a:t> (3,52 ± 0,0 mm </a:t>
            </a:r>
            <a:r>
              <a:rPr lang="en-US" sz="2600" kern="1200" dirty="0" err="1">
                <a:solidFill>
                  <a:schemeClr val="tx1"/>
                </a:solidFill>
                <a:effectLst/>
                <a:latin typeface="+mn-lt"/>
                <a:ea typeface="+mn-ea"/>
                <a:cs typeface="+mn-cs"/>
              </a:rPr>
              <a:t>por</a:t>
            </a:r>
            <a:r>
              <a:rPr lang="en-US" sz="2600" kern="1200" dirty="0">
                <a:solidFill>
                  <a:schemeClr val="tx1"/>
                </a:solidFill>
                <a:effectLst/>
                <a:latin typeface="+mn-lt"/>
                <a:ea typeface="+mn-ea"/>
                <a:cs typeface="+mn-cs"/>
              </a:rPr>
              <a:t> </a:t>
            </a:r>
            <a:r>
              <a:rPr lang="en-US" sz="2600" kern="1200" dirty="0" err="1">
                <a:solidFill>
                  <a:schemeClr val="tx1"/>
                </a:solidFill>
                <a:effectLst/>
                <a:latin typeface="+mn-lt"/>
                <a:ea typeface="+mn-ea"/>
                <a:cs typeface="+mn-cs"/>
              </a:rPr>
              <a:t>año</a:t>
            </a:r>
            <a:r>
              <a:rPr lang="en-US" sz="2600" kern="1200" dirty="0">
                <a:solidFill>
                  <a:schemeClr val="tx1"/>
                </a:solidFill>
                <a:effectLst/>
                <a:latin typeface="+mn-lt"/>
                <a:ea typeface="+mn-ea"/>
                <a:cs typeface="+mn-cs"/>
              </a:rPr>
              <a:t>, de 1993 a 2021). </a:t>
            </a:r>
            <a:r>
              <a:rPr lang="en-US" sz="2600" kern="1200" dirty="0" err="1">
                <a:solidFill>
                  <a:schemeClr val="tx1"/>
                </a:solidFill>
                <a:effectLst/>
                <a:latin typeface="+mn-lt"/>
                <a:ea typeface="+mn-ea"/>
                <a:cs typeface="+mn-cs"/>
              </a:rPr>
              <a:t>Esto</a:t>
            </a:r>
            <a:r>
              <a:rPr lang="en-US" sz="2600" kern="1200" dirty="0">
                <a:solidFill>
                  <a:schemeClr val="tx1"/>
                </a:solidFill>
                <a:effectLst/>
                <a:latin typeface="+mn-lt"/>
                <a:ea typeface="+mn-ea"/>
                <a:cs typeface="+mn-cs"/>
              </a:rPr>
              <a:t> </a:t>
            </a:r>
            <a:r>
              <a:rPr lang="en-US" sz="2600" kern="1200" dirty="0" err="1">
                <a:solidFill>
                  <a:schemeClr val="tx1"/>
                </a:solidFill>
                <a:effectLst/>
                <a:latin typeface="+mn-lt"/>
                <a:ea typeface="+mn-ea"/>
                <a:cs typeface="+mn-cs"/>
              </a:rPr>
              <a:t>contamina</a:t>
            </a:r>
            <a:r>
              <a:rPr lang="en-US" sz="2600" kern="1200" dirty="0">
                <a:solidFill>
                  <a:schemeClr val="tx1"/>
                </a:solidFill>
                <a:effectLst/>
                <a:latin typeface="+mn-lt"/>
                <a:ea typeface="+mn-ea"/>
                <a:cs typeface="+mn-cs"/>
              </a:rPr>
              <a:t> </a:t>
            </a:r>
            <a:r>
              <a:rPr lang="en-US" sz="2600" kern="1200" dirty="0" err="1">
                <a:solidFill>
                  <a:schemeClr val="tx1"/>
                </a:solidFill>
                <a:effectLst/>
                <a:latin typeface="+mn-lt"/>
                <a:ea typeface="+mn-ea"/>
                <a:cs typeface="+mn-cs"/>
              </a:rPr>
              <a:t>los</a:t>
            </a:r>
            <a:r>
              <a:rPr lang="en-US" sz="2600" kern="1200" dirty="0">
                <a:solidFill>
                  <a:schemeClr val="tx1"/>
                </a:solidFill>
                <a:effectLst/>
                <a:latin typeface="+mn-lt"/>
                <a:ea typeface="+mn-ea"/>
                <a:cs typeface="+mn-cs"/>
              </a:rPr>
              <a:t> </a:t>
            </a:r>
            <a:r>
              <a:rPr lang="en-US" sz="2600" kern="1200" dirty="0" err="1">
                <a:solidFill>
                  <a:schemeClr val="tx1"/>
                </a:solidFill>
                <a:effectLst/>
                <a:latin typeface="+mn-lt"/>
                <a:ea typeface="+mn-ea"/>
                <a:cs typeface="+mn-cs"/>
              </a:rPr>
              <a:t>acuíferos</a:t>
            </a:r>
            <a:r>
              <a:rPr lang="en-US" sz="2600" kern="1200" dirty="0">
                <a:solidFill>
                  <a:schemeClr val="tx1"/>
                </a:solidFill>
                <a:effectLst/>
                <a:latin typeface="+mn-lt"/>
                <a:ea typeface="+mn-ea"/>
                <a:cs typeface="+mn-cs"/>
              </a:rPr>
              <a:t> de </a:t>
            </a:r>
            <a:r>
              <a:rPr lang="en-US" sz="2600" kern="1200" dirty="0" err="1">
                <a:solidFill>
                  <a:schemeClr val="tx1"/>
                </a:solidFill>
                <a:effectLst/>
                <a:latin typeface="+mn-lt"/>
                <a:ea typeface="+mn-ea"/>
                <a:cs typeface="+mn-cs"/>
              </a:rPr>
              <a:t>agua</a:t>
            </a:r>
            <a:r>
              <a:rPr lang="en-US" sz="2600" kern="1200" dirty="0">
                <a:solidFill>
                  <a:schemeClr val="tx1"/>
                </a:solidFill>
                <a:effectLst/>
                <a:latin typeface="+mn-lt"/>
                <a:ea typeface="+mn-ea"/>
                <a:cs typeface="+mn-cs"/>
              </a:rPr>
              <a:t> dulce, </a:t>
            </a:r>
            <a:r>
              <a:rPr lang="en-US" sz="2600" kern="1200" dirty="0" err="1">
                <a:solidFill>
                  <a:schemeClr val="tx1"/>
                </a:solidFill>
                <a:effectLst/>
                <a:latin typeface="+mn-lt"/>
                <a:ea typeface="+mn-ea"/>
                <a:cs typeface="+mn-cs"/>
              </a:rPr>
              <a:t>erosiona</a:t>
            </a:r>
            <a:r>
              <a:rPr lang="en-US" sz="2600" kern="1200" dirty="0">
                <a:solidFill>
                  <a:schemeClr val="tx1"/>
                </a:solidFill>
                <a:effectLst/>
                <a:latin typeface="+mn-lt"/>
                <a:ea typeface="+mn-ea"/>
                <a:cs typeface="+mn-cs"/>
              </a:rPr>
              <a:t> las </a:t>
            </a:r>
            <a:r>
              <a:rPr lang="en-US" sz="2600" kern="1200" dirty="0" err="1">
                <a:solidFill>
                  <a:schemeClr val="tx1"/>
                </a:solidFill>
                <a:effectLst/>
                <a:latin typeface="+mn-lt"/>
                <a:ea typeface="+mn-ea"/>
                <a:cs typeface="+mn-cs"/>
              </a:rPr>
              <a:t>costas</a:t>
            </a:r>
            <a:r>
              <a:rPr lang="en-US" sz="2600" kern="1200" dirty="0">
                <a:solidFill>
                  <a:schemeClr val="tx1"/>
                </a:solidFill>
                <a:effectLst/>
                <a:latin typeface="+mn-lt"/>
                <a:ea typeface="+mn-ea"/>
                <a:cs typeface="+mn-cs"/>
              </a:rPr>
              <a:t>, </a:t>
            </a:r>
            <a:r>
              <a:rPr lang="en-US" sz="2600" kern="1200" dirty="0" err="1">
                <a:solidFill>
                  <a:schemeClr val="tx1"/>
                </a:solidFill>
                <a:effectLst/>
                <a:latin typeface="+mn-lt"/>
                <a:ea typeface="+mn-ea"/>
                <a:cs typeface="+mn-cs"/>
              </a:rPr>
              <a:t>inunda</a:t>
            </a:r>
            <a:r>
              <a:rPr lang="en-US" sz="2600" kern="1200" dirty="0">
                <a:solidFill>
                  <a:schemeClr val="tx1"/>
                </a:solidFill>
                <a:effectLst/>
                <a:latin typeface="+mn-lt"/>
                <a:ea typeface="+mn-ea"/>
                <a:cs typeface="+mn-cs"/>
              </a:rPr>
              <a:t> las zonas de </a:t>
            </a:r>
            <a:r>
              <a:rPr lang="en-US" sz="2600" kern="1200" dirty="0" err="1">
                <a:solidFill>
                  <a:schemeClr val="tx1"/>
                </a:solidFill>
                <a:effectLst/>
                <a:latin typeface="+mn-lt"/>
                <a:ea typeface="+mn-ea"/>
                <a:cs typeface="+mn-cs"/>
              </a:rPr>
              <a:t>baja</a:t>
            </a:r>
            <a:r>
              <a:rPr lang="en-US" sz="2600" kern="1200" dirty="0">
                <a:solidFill>
                  <a:schemeClr val="tx1"/>
                </a:solidFill>
                <a:effectLst/>
                <a:latin typeface="+mn-lt"/>
                <a:ea typeface="+mn-ea"/>
                <a:cs typeface="+mn-cs"/>
              </a:rPr>
              <a:t> </a:t>
            </a:r>
            <a:r>
              <a:rPr lang="en-US" sz="2600" kern="1200" dirty="0" err="1">
                <a:solidFill>
                  <a:schemeClr val="tx1"/>
                </a:solidFill>
                <a:effectLst/>
                <a:latin typeface="+mn-lt"/>
                <a:ea typeface="+mn-ea"/>
                <a:cs typeface="+mn-cs"/>
              </a:rPr>
              <a:t>altitud</a:t>
            </a:r>
            <a:r>
              <a:rPr lang="en-US" sz="2600" kern="1200" dirty="0">
                <a:solidFill>
                  <a:schemeClr val="tx1"/>
                </a:solidFill>
                <a:effectLst/>
                <a:latin typeface="+mn-lt"/>
                <a:ea typeface="+mn-ea"/>
                <a:cs typeface="+mn-cs"/>
              </a:rPr>
              <a:t> y </a:t>
            </a:r>
            <a:r>
              <a:rPr lang="en-US" sz="2600" kern="1200" dirty="0" err="1">
                <a:solidFill>
                  <a:schemeClr val="tx1"/>
                </a:solidFill>
                <a:effectLst/>
                <a:latin typeface="+mn-lt"/>
                <a:ea typeface="+mn-ea"/>
                <a:cs typeface="+mn-cs"/>
              </a:rPr>
              <a:t>aumenta</a:t>
            </a:r>
            <a:r>
              <a:rPr lang="en-US" sz="2600" kern="1200" dirty="0">
                <a:solidFill>
                  <a:schemeClr val="tx1"/>
                </a:solidFill>
                <a:effectLst/>
                <a:latin typeface="+mn-lt"/>
                <a:ea typeface="+mn-ea"/>
                <a:cs typeface="+mn-cs"/>
              </a:rPr>
              <a:t> </a:t>
            </a:r>
            <a:r>
              <a:rPr lang="en-US" sz="2600" kern="1200" dirty="0" err="1">
                <a:solidFill>
                  <a:schemeClr val="tx1"/>
                </a:solidFill>
                <a:effectLst/>
                <a:latin typeface="+mn-lt"/>
                <a:ea typeface="+mn-ea"/>
                <a:cs typeface="+mn-cs"/>
              </a:rPr>
              <a:t>el</a:t>
            </a:r>
            <a:r>
              <a:rPr lang="en-US" sz="2600" kern="1200" dirty="0">
                <a:solidFill>
                  <a:schemeClr val="tx1"/>
                </a:solidFill>
                <a:effectLst/>
                <a:latin typeface="+mn-lt"/>
                <a:ea typeface="+mn-ea"/>
                <a:cs typeface="+mn-cs"/>
              </a:rPr>
              <a:t> </a:t>
            </a:r>
            <a:r>
              <a:rPr lang="en-US" sz="2600" kern="1200" dirty="0" err="1">
                <a:solidFill>
                  <a:schemeClr val="tx1"/>
                </a:solidFill>
                <a:effectLst/>
                <a:latin typeface="+mn-lt"/>
                <a:ea typeface="+mn-ea"/>
                <a:cs typeface="+mn-cs"/>
              </a:rPr>
              <a:t>riesgo</a:t>
            </a:r>
            <a:r>
              <a:rPr lang="en-US" sz="2600" kern="1200" dirty="0">
                <a:solidFill>
                  <a:schemeClr val="tx1"/>
                </a:solidFill>
                <a:effectLst/>
                <a:latin typeface="+mn-lt"/>
                <a:ea typeface="+mn-ea"/>
                <a:cs typeface="+mn-cs"/>
              </a:rPr>
              <a:t> de </a:t>
            </a:r>
            <a:r>
              <a:rPr lang="en-US" sz="2600" kern="1200" dirty="0" err="1">
                <a:solidFill>
                  <a:schemeClr val="tx1"/>
                </a:solidFill>
                <a:effectLst/>
                <a:latin typeface="+mn-lt"/>
                <a:ea typeface="+mn-ea"/>
                <a:cs typeface="+mn-cs"/>
              </a:rPr>
              <a:t>mareas</a:t>
            </a:r>
            <a:r>
              <a:rPr lang="en-US" sz="2600" kern="1200" dirty="0">
                <a:solidFill>
                  <a:schemeClr val="tx1"/>
                </a:solidFill>
                <a:effectLst/>
                <a:latin typeface="+mn-lt"/>
                <a:ea typeface="+mn-ea"/>
                <a:cs typeface="+mn-cs"/>
              </a:rPr>
              <a:t> de </a:t>
            </a:r>
            <a:r>
              <a:rPr lang="en-US" sz="2600" kern="1200" dirty="0" err="1">
                <a:solidFill>
                  <a:schemeClr val="tx1"/>
                </a:solidFill>
                <a:effectLst/>
                <a:latin typeface="+mn-lt"/>
                <a:ea typeface="+mn-ea"/>
                <a:cs typeface="+mn-cs"/>
              </a:rPr>
              <a:t>tempestad</a:t>
            </a:r>
            <a:r>
              <a:rPr lang="en-US" sz="2600" kern="1200" dirty="0">
                <a:solidFill>
                  <a:schemeClr val="tx1"/>
                </a:solidFill>
                <a:effectLst/>
                <a:latin typeface="+mn-lt"/>
                <a:ea typeface="+mn-ea"/>
                <a:cs typeface="+mn-cs"/>
              </a:rPr>
              <a:t> </a:t>
            </a:r>
            <a:r>
              <a:rPr lang="en-US" sz="2600" kern="1200" dirty="0" err="1">
                <a:solidFill>
                  <a:schemeClr val="tx1"/>
                </a:solidFill>
                <a:effectLst/>
                <a:latin typeface="+mn-lt"/>
                <a:ea typeface="+mn-ea"/>
                <a:cs typeface="+mn-cs"/>
              </a:rPr>
              <a:t>afectando</a:t>
            </a:r>
            <a:r>
              <a:rPr lang="en-US" sz="2600" kern="1200" dirty="0">
                <a:solidFill>
                  <a:schemeClr val="tx1"/>
                </a:solidFill>
                <a:effectLst/>
                <a:latin typeface="+mn-lt"/>
                <a:ea typeface="+mn-ea"/>
                <a:cs typeface="+mn-cs"/>
              </a:rPr>
              <a:t> turismo y </a:t>
            </a:r>
            <a:r>
              <a:rPr lang="en-US" sz="2600" kern="1200" dirty="0" err="1">
                <a:solidFill>
                  <a:schemeClr val="tx1"/>
                </a:solidFill>
                <a:effectLst/>
                <a:latin typeface="+mn-lt"/>
                <a:ea typeface="+mn-ea"/>
                <a:cs typeface="+mn-cs"/>
              </a:rPr>
              <a:t>medios</a:t>
            </a:r>
            <a:r>
              <a:rPr lang="en-US" sz="2600" kern="1200" dirty="0">
                <a:solidFill>
                  <a:schemeClr val="tx1"/>
                </a:solidFill>
                <a:effectLst/>
                <a:latin typeface="+mn-lt"/>
                <a:ea typeface="+mn-ea"/>
                <a:cs typeface="+mn-cs"/>
              </a:rPr>
              <a:t> de </a:t>
            </a:r>
            <a:r>
              <a:rPr lang="en-US" sz="2600" kern="1200" dirty="0" err="1">
                <a:solidFill>
                  <a:schemeClr val="tx1"/>
                </a:solidFill>
                <a:effectLst/>
                <a:latin typeface="+mn-lt"/>
                <a:ea typeface="+mn-ea"/>
                <a:cs typeface="+mn-cs"/>
              </a:rPr>
              <a:t>subsistencia</a:t>
            </a:r>
            <a:r>
              <a:rPr lang="en-US" sz="2600" kern="1200" dirty="0">
                <a:solidFill>
                  <a:schemeClr val="tx1"/>
                </a:solidFill>
                <a:effectLst/>
                <a:latin typeface="+mn-lt"/>
                <a:ea typeface="+mn-ea"/>
                <a:cs typeface="+mn-cs"/>
              </a:rPr>
              <a:t>.</a:t>
            </a:r>
          </a:p>
          <a:p>
            <a:pPr marL="342900" lvl="0" indent="-228600" algn="l" defTabSz="914400" rtl="0">
              <a:lnSpc>
                <a:spcPct val="90000"/>
              </a:lnSpc>
              <a:spcAft>
                <a:spcPts val="800"/>
              </a:spcAft>
              <a:buSzPts val="1100"/>
              <a:buFont typeface="Arial" panose="020B0604020202020204" pitchFamily="34" charset="0"/>
              <a:buChar char="•"/>
            </a:pPr>
            <a:endParaRPr lang="en-US" sz="2400" kern="1200" dirty="0">
              <a:solidFill>
                <a:schemeClr val="tx1"/>
              </a:solidFill>
              <a:effectLst/>
              <a:latin typeface="+mn-lt"/>
              <a:ea typeface="+mn-ea"/>
              <a:cs typeface="+mn-cs"/>
            </a:endParaRPr>
          </a:p>
          <a:p>
            <a:pPr indent="-228600" algn="l" defTabSz="914400" rtl="0">
              <a:lnSpc>
                <a:spcPct val="90000"/>
              </a:lnSpc>
              <a:buFont typeface="Arial" panose="020B0604020202020204" pitchFamily="34" charset="0"/>
              <a:buChar char="•"/>
            </a:pPr>
            <a:endParaRPr lang="en-US" sz="2400" kern="1200" dirty="0">
              <a:solidFill>
                <a:schemeClr val="tx1"/>
              </a:solidFill>
              <a:latin typeface="+mn-lt"/>
              <a:ea typeface="+mn-ea"/>
              <a:cs typeface="+mn-cs"/>
            </a:endParaRPr>
          </a:p>
        </p:txBody>
      </p:sp>
      <p:pic>
        <p:nvPicPr>
          <p:cNvPr id="5" name="Imagen 4">
            <a:extLst>
              <a:ext uri="{FF2B5EF4-FFF2-40B4-BE49-F238E27FC236}">
                <a16:creationId xmlns:a16="http://schemas.microsoft.com/office/drawing/2014/main" id="{92CEA022-5BB3-F98C-E480-60ED445F467C}"/>
              </a:ext>
            </a:extLst>
          </p:cNvPr>
          <p:cNvPicPr>
            <a:picLocks noChangeAspect="1"/>
          </p:cNvPicPr>
          <p:nvPr/>
        </p:nvPicPr>
        <p:blipFill rotWithShape="1">
          <a:blip r:embed="rId2">
            <a:extLst>
              <a:ext uri="{28A0092B-C50C-407E-A947-70E740481C1C}">
                <a14:useLocalDpi xmlns:a14="http://schemas.microsoft.com/office/drawing/2010/main" val="0"/>
              </a:ext>
            </a:extLst>
          </a:blip>
          <a:srcRect l="19475" r="8130" b="-1"/>
          <a:stretch/>
        </p:blipFill>
        <p:spPr>
          <a:xfrm>
            <a:off x="15351316" y="4187952"/>
            <a:ext cx="7882128" cy="8193024"/>
          </a:xfrm>
          <a:prstGeom prst="rect">
            <a:avLst/>
          </a:prstGeom>
        </p:spPr>
      </p:pic>
    </p:spTree>
    <p:extLst>
      <p:ext uri="{BB962C8B-B14F-4D97-AF65-F5344CB8AC3E}">
        <p14:creationId xmlns:p14="http://schemas.microsoft.com/office/powerpoint/2010/main" val="3672350044"/>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77904"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ítulo 2">
            <a:extLst>
              <a:ext uri="{FF2B5EF4-FFF2-40B4-BE49-F238E27FC236}">
                <a16:creationId xmlns:a16="http://schemas.microsoft.com/office/drawing/2014/main" id="{948E0DE1-B29A-5BA9-9507-C5C64F07927A}"/>
              </a:ext>
            </a:extLst>
          </p:cNvPr>
          <p:cNvSpPr>
            <a:spLocks noGrp="1"/>
          </p:cNvSpPr>
          <p:nvPr>
            <p:ph type="title"/>
          </p:nvPr>
        </p:nvSpPr>
        <p:spPr>
          <a:xfrm>
            <a:off x="1144986" y="477078"/>
            <a:ext cx="22037040" cy="2868830"/>
          </a:xfrm>
        </p:spPr>
        <p:txBody>
          <a:bodyPr vert="horz" lIns="91440" tIns="45720" rIns="91440" bIns="45720" rtlCol="0" anchor="b">
            <a:normAutofit/>
          </a:bodyPr>
          <a:lstStyle/>
          <a:p>
            <a:pPr algn="l" defTabSz="914400">
              <a:lnSpc>
                <a:spcPct val="90000"/>
              </a:lnSpc>
              <a:spcBef>
                <a:spcPct val="0"/>
              </a:spcBef>
            </a:pPr>
            <a:r>
              <a:rPr lang="en-US" sz="10800" kern="1200">
                <a:solidFill>
                  <a:schemeClr val="tx1"/>
                </a:solidFill>
                <a:latin typeface="+mj-lt"/>
                <a:ea typeface="+mj-ea"/>
                <a:cs typeface="+mj-cs"/>
              </a:rPr>
              <a:t>Datos contundentes</a:t>
            </a:r>
          </a:p>
        </p:txBody>
      </p:sp>
      <p:sp>
        <p:nvSpPr>
          <p:cNvPr id="15"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4986" y="3363088"/>
            <a:ext cx="21945600" cy="36576"/>
          </a:xfrm>
          <a:custGeom>
            <a:avLst/>
            <a:gdLst>
              <a:gd name="connsiteX0" fmla="*/ 0 w 21945600"/>
              <a:gd name="connsiteY0" fmla="*/ 0 h 36576"/>
              <a:gd name="connsiteX1" fmla="*/ 905256 w 21945600"/>
              <a:gd name="connsiteY1" fmla="*/ 0 h 36576"/>
              <a:gd name="connsiteX2" fmla="*/ 1810512 w 21945600"/>
              <a:gd name="connsiteY2" fmla="*/ 0 h 36576"/>
              <a:gd name="connsiteX3" fmla="*/ 2057400 w 21945600"/>
              <a:gd name="connsiteY3" fmla="*/ 0 h 36576"/>
              <a:gd name="connsiteX4" fmla="*/ 2743200 w 21945600"/>
              <a:gd name="connsiteY4" fmla="*/ 0 h 36576"/>
              <a:gd name="connsiteX5" fmla="*/ 3867912 w 21945600"/>
              <a:gd name="connsiteY5" fmla="*/ 0 h 36576"/>
              <a:gd name="connsiteX6" fmla="*/ 4114800 w 21945600"/>
              <a:gd name="connsiteY6" fmla="*/ 0 h 36576"/>
              <a:gd name="connsiteX7" fmla="*/ 4800600 w 21945600"/>
              <a:gd name="connsiteY7" fmla="*/ 0 h 36576"/>
              <a:gd name="connsiteX8" fmla="*/ 5486400 w 21945600"/>
              <a:gd name="connsiteY8" fmla="*/ 0 h 36576"/>
              <a:gd name="connsiteX9" fmla="*/ 5513832 w 21945600"/>
              <a:gd name="connsiteY9" fmla="*/ 0 h 36576"/>
              <a:gd name="connsiteX10" fmla="*/ 5760720 w 21945600"/>
              <a:gd name="connsiteY10" fmla="*/ 0 h 36576"/>
              <a:gd name="connsiteX11" fmla="*/ 6007608 w 21945600"/>
              <a:gd name="connsiteY11" fmla="*/ 0 h 36576"/>
              <a:gd name="connsiteX12" fmla="*/ 6693408 w 21945600"/>
              <a:gd name="connsiteY12" fmla="*/ 0 h 36576"/>
              <a:gd name="connsiteX13" fmla="*/ 7818120 w 21945600"/>
              <a:gd name="connsiteY13" fmla="*/ 0 h 36576"/>
              <a:gd name="connsiteX14" fmla="*/ 8065008 w 21945600"/>
              <a:gd name="connsiteY14" fmla="*/ 0 h 36576"/>
              <a:gd name="connsiteX15" fmla="*/ 9189720 w 21945600"/>
              <a:gd name="connsiteY15" fmla="*/ 0 h 36576"/>
              <a:gd name="connsiteX16" fmla="*/ 9436608 w 21945600"/>
              <a:gd name="connsiteY16" fmla="*/ 0 h 36576"/>
              <a:gd name="connsiteX17" fmla="*/ 10122408 w 21945600"/>
              <a:gd name="connsiteY17" fmla="*/ 0 h 36576"/>
              <a:gd name="connsiteX18" fmla="*/ 10369296 w 21945600"/>
              <a:gd name="connsiteY18" fmla="*/ 0 h 36576"/>
              <a:gd name="connsiteX19" fmla="*/ 10835640 w 21945600"/>
              <a:gd name="connsiteY19" fmla="*/ 0 h 36576"/>
              <a:gd name="connsiteX20" fmla="*/ 11521440 w 21945600"/>
              <a:gd name="connsiteY20" fmla="*/ 0 h 36576"/>
              <a:gd name="connsiteX21" fmla="*/ 12646152 w 21945600"/>
              <a:gd name="connsiteY21" fmla="*/ 0 h 36576"/>
              <a:gd name="connsiteX22" fmla="*/ 13551408 w 21945600"/>
              <a:gd name="connsiteY22" fmla="*/ 0 h 36576"/>
              <a:gd name="connsiteX23" fmla="*/ 14017752 w 21945600"/>
              <a:gd name="connsiteY23" fmla="*/ 0 h 36576"/>
              <a:gd name="connsiteX24" fmla="*/ 14264640 w 21945600"/>
              <a:gd name="connsiteY24" fmla="*/ 0 h 36576"/>
              <a:gd name="connsiteX25" fmla="*/ 15169896 w 21945600"/>
              <a:gd name="connsiteY25" fmla="*/ 0 h 36576"/>
              <a:gd name="connsiteX26" fmla="*/ 15636240 w 21945600"/>
              <a:gd name="connsiteY26" fmla="*/ 0 h 36576"/>
              <a:gd name="connsiteX27" fmla="*/ 16102584 w 21945600"/>
              <a:gd name="connsiteY27" fmla="*/ 0 h 36576"/>
              <a:gd name="connsiteX28" fmla="*/ 16130016 w 21945600"/>
              <a:gd name="connsiteY28" fmla="*/ 0 h 36576"/>
              <a:gd name="connsiteX29" fmla="*/ 17254728 w 21945600"/>
              <a:gd name="connsiteY29" fmla="*/ 0 h 36576"/>
              <a:gd name="connsiteX30" fmla="*/ 18159984 w 21945600"/>
              <a:gd name="connsiteY30" fmla="*/ 0 h 36576"/>
              <a:gd name="connsiteX31" fmla="*/ 19065240 w 21945600"/>
              <a:gd name="connsiteY31" fmla="*/ 0 h 36576"/>
              <a:gd name="connsiteX32" fmla="*/ 19092672 w 21945600"/>
              <a:gd name="connsiteY32" fmla="*/ 0 h 36576"/>
              <a:gd name="connsiteX33" fmla="*/ 19120104 w 21945600"/>
              <a:gd name="connsiteY33" fmla="*/ 0 h 36576"/>
              <a:gd name="connsiteX34" fmla="*/ 19147536 w 21945600"/>
              <a:gd name="connsiteY34" fmla="*/ 0 h 36576"/>
              <a:gd name="connsiteX35" fmla="*/ 19833336 w 21945600"/>
              <a:gd name="connsiteY35" fmla="*/ 0 h 36576"/>
              <a:gd name="connsiteX36" fmla="*/ 20738592 w 21945600"/>
              <a:gd name="connsiteY36" fmla="*/ 0 h 36576"/>
              <a:gd name="connsiteX37" fmla="*/ 21945600 w 21945600"/>
              <a:gd name="connsiteY37" fmla="*/ 0 h 36576"/>
              <a:gd name="connsiteX38" fmla="*/ 21945600 w 21945600"/>
              <a:gd name="connsiteY38" fmla="*/ 36576 h 36576"/>
              <a:gd name="connsiteX39" fmla="*/ 20820888 w 21945600"/>
              <a:gd name="connsiteY39" fmla="*/ 36576 h 36576"/>
              <a:gd name="connsiteX40" fmla="*/ 20354544 w 21945600"/>
              <a:gd name="connsiteY40" fmla="*/ 36576 h 36576"/>
              <a:gd name="connsiteX41" fmla="*/ 20327112 w 21945600"/>
              <a:gd name="connsiteY41" fmla="*/ 36576 h 36576"/>
              <a:gd name="connsiteX42" fmla="*/ 19421856 w 21945600"/>
              <a:gd name="connsiteY42" fmla="*/ 36576 h 36576"/>
              <a:gd name="connsiteX43" fmla="*/ 18516600 w 21945600"/>
              <a:gd name="connsiteY43" fmla="*/ 36576 h 36576"/>
              <a:gd name="connsiteX44" fmla="*/ 17830800 w 21945600"/>
              <a:gd name="connsiteY44" fmla="*/ 36576 h 36576"/>
              <a:gd name="connsiteX45" fmla="*/ 17583912 w 21945600"/>
              <a:gd name="connsiteY45" fmla="*/ 36576 h 36576"/>
              <a:gd name="connsiteX46" fmla="*/ 16898112 w 21945600"/>
              <a:gd name="connsiteY46" fmla="*/ 36576 h 36576"/>
              <a:gd name="connsiteX47" fmla="*/ 15992856 w 21945600"/>
              <a:gd name="connsiteY47" fmla="*/ 36576 h 36576"/>
              <a:gd name="connsiteX48" fmla="*/ 15087600 w 21945600"/>
              <a:gd name="connsiteY48" fmla="*/ 36576 h 36576"/>
              <a:gd name="connsiteX49" fmla="*/ 14840712 w 21945600"/>
              <a:gd name="connsiteY49" fmla="*/ 36576 h 36576"/>
              <a:gd name="connsiteX50" fmla="*/ 13716000 w 21945600"/>
              <a:gd name="connsiteY50" fmla="*/ 36576 h 36576"/>
              <a:gd name="connsiteX51" fmla="*/ 13688568 w 21945600"/>
              <a:gd name="connsiteY51" fmla="*/ 36576 h 36576"/>
              <a:gd name="connsiteX52" fmla="*/ 13441680 w 21945600"/>
              <a:gd name="connsiteY52" fmla="*/ 36576 h 36576"/>
              <a:gd name="connsiteX53" fmla="*/ 12975336 w 21945600"/>
              <a:gd name="connsiteY53" fmla="*/ 36576 h 36576"/>
              <a:gd name="connsiteX54" fmla="*/ 12070080 w 21945600"/>
              <a:gd name="connsiteY54" fmla="*/ 36576 h 36576"/>
              <a:gd name="connsiteX55" fmla="*/ 11164824 w 21945600"/>
              <a:gd name="connsiteY55" fmla="*/ 36576 h 36576"/>
              <a:gd name="connsiteX56" fmla="*/ 10040112 w 21945600"/>
              <a:gd name="connsiteY56" fmla="*/ 36576 h 36576"/>
              <a:gd name="connsiteX57" fmla="*/ 8915400 w 21945600"/>
              <a:gd name="connsiteY57" fmla="*/ 36576 h 36576"/>
              <a:gd name="connsiteX58" fmla="*/ 8010144 w 21945600"/>
              <a:gd name="connsiteY58" fmla="*/ 36576 h 36576"/>
              <a:gd name="connsiteX59" fmla="*/ 7324344 w 21945600"/>
              <a:gd name="connsiteY59" fmla="*/ 36576 h 36576"/>
              <a:gd name="connsiteX60" fmla="*/ 7077456 w 21945600"/>
              <a:gd name="connsiteY60" fmla="*/ 36576 h 36576"/>
              <a:gd name="connsiteX61" fmla="*/ 6172200 w 21945600"/>
              <a:gd name="connsiteY61" fmla="*/ 36576 h 36576"/>
              <a:gd name="connsiteX62" fmla="*/ 5266944 w 21945600"/>
              <a:gd name="connsiteY62" fmla="*/ 36576 h 36576"/>
              <a:gd name="connsiteX63" fmla="*/ 5020056 w 21945600"/>
              <a:gd name="connsiteY63" fmla="*/ 36576 h 36576"/>
              <a:gd name="connsiteX64" fmla="*/ 4553712 w 21945600"/>
              <a:gd name="connsiteY64" fmla="*/ 36576 h 36576"/>
              <a:gd name="connsiteX65" fmla="*/ 4087368 w 21945600"/>
              <a:gd name="connsiteY65" fmla="*/ 36576 h 36576"/>
              <a:gd name="connsiteX66" fmla="*/ 3621024 w 21945600"/>
              <a:gd name="connsiteY66" fmla="*/ 36576 h 36576"/>
              <a:gd name="connsiteX67" fmla="*/ 2715768 w 21945600"/>
              <a:gd name="connsiteY67" fmla="*/ 36576 h 36576"/>
              <a:gd name="connsiteX68" fmla="*/ 2249424 w 21945600"/>
              <a:gd name="connsiteY68" fmla="*/ 36576 h 36576"/>
              <a:gd name="connsiteX69" fmla="*/ 1124712 w 21945600"/>
              <a:gd name="connsiteY69" fmla="*/ 36576 h 36576"/>
              <a:gd name="connsiteX70" fmla="*/ 0 w 21945600"/>
              <a:gd name="connsiteY70" fmla="*/ 36576 h 36576"/>
              <a:gd name="connsiteX71" fmla="*/ 0 w 21945600"/>
              <a:gd name="connsiteY71" fmla="*/ 0 h 36576"/>
              <a:gd name="connsiteX0" fmla="*/ 0 w 21945600"/>
              <a:gd name="connsiteY0" fmla="*/ 0 h 36576"/>
              <a:gd name="connsiteX1" fmla="*/ 246888 w 21945600"/>
              <a:gd name="connsiteY1" fmla="*/ 0 h 36576"/>
              <a:gd name="connsiteX2" fmla="*/ 274320 w 21945600"/>
              <a:gd name="connsiteY2" fmla="*/ 0 h 36576"/>
              <a:gd name="connsiteX3" fmla="*/ 521208 w 21945600"/>
              <a:gd name="connsiteY3" fmla="*/ 0 h 36576"/>
              <a:gd name="connsiteX4" fmla="*/ 1207008 w 21945600"/>
              <a:gd name="connsiteY4" fmla="*/ 0 h 36576"/>
              <a:gd name="connsiteX5" fmla="*/ 2112264 w 21945600"/>
              <a:gd name="connsiteY5" fmla="*/ 0 h 36576"/>
              <a:gd name="connsiteX6" fmla="*/ 3236976 w 21945600"/>
              <a:gd name="connsiteY6" fmla="*/ 0 h 36576"/>
              <a:gd name="connsiteX7" fmla="*/ 4361688 w 21945600"/>
              <a:gd name="connsiteY7" fmla="*/ 0 h 36576"/>
              <a:gd name="connsiteX8" fmla="*/ 4828032 w 21945600"/>
              <a:gd name="connsiteY8" fmla="*/ 0 h 36576"/>
              <a:gd name="connsiteX9" fmla="*/ 5733288 w 21945600"/>
              <a:gd name="connsiteY9" fmla="*/ 0 h 36576"/>
              <a:gd name="connsiteX10" fmla="*/ 6419088 w 21945600"/>
              <a:gd name="connsiteY10" fmla="*/ 0 h 36576"/>
              <a:gd name="connsiteX11" fmla="*/ 6885432 w 21945600"/>
              <a:gd name="connsiteY11" fmla="*/ 0 h 36576"/>
              <a:gd name="connsiteX12" fmla="*/ 7790688 w 21945600"/>
              <a:gd name="connsiteY12" fmla="*/ 0 h 36576"/>
              <a:gd name="connsiteX13" fmla="*/ 7818120 w 21945600"/>
              <a:gd name="connsiteY13" fmla="*/ 0 h 36576"/>
              <a:gd name="connsiteX14" fmla="*/ 8284464 w 21945600"/>
              <a:gd name="connsiteY14" fmla="*/ 0 h 36576"/>
              <a:gd name="connsiteX15" fmla="*/ 8970264 w 21945600"/>
              <a:gd name="connsiteY15" fmla="*/ 0 h 36576"/>
              <a:gd name="connsiteX16" fmla="*/ 9875520 w 21945600"/>
              <a:gd name="connsiteY16" fmla="*/ 0 h 36576"/>
              <a:gd name="connsiteX17" fmla="*/ 10561320 w 21945600"/>
              <a:gd name="connsiteY17" fmla="*/ 0 h 36576"/>
              <a:gd name="connsiteX18" fmla="*/ 11686032 w 21945600"/>
              <a:gd name="connsiteY18" fmla="*/ 0 h 36576"/>
              <a:gd name="connsiteX19" fmla="*/ 11713464 w 21945600"/>
              <a:gd name="connsiteY19" fmla="*/ 0 h 36576"/>
              <a:gd name="connsiteX20" fmla="*/ 12399264 w 21945600"/>
              <a:gd name="connsiteY20" fmla="*/ 0 h 36576"/>
              <a:gd name="connsiteX21" fmla="*/ 12426696 w 21945600"/>
              <a:gd name="connsiteY21" fmla="*/ 0 h 36576"/>
              <a:gd name="connsiteX22" fmla="*/ 13551408 w 21945600"/>
              <a:gd name="connsiteY22" fmla="*/ 0 h 36576"/>
              <a:gd name="connsiteX23" fmla="*/ 13798296 w 21945600"/>
              <a:gd name="connsiteY23" fmla="*/ 0 h 36576"/>
              <a:gd name="connsiteX24" fmla="*/ 13825728 w 21945600"/>
              <a:gd name="connsiteY24" fmla="*/ 0 h 36576"/>
              <a:gd name="connsiteX25" fmla="*/ 14511528 w 21945600"/>
              <a:gd name="connsiteY25" fmla="*/ 0 h 36576"/>
              <a:gd name="connsiteX26" fmla="*/ 14758416 w 21945600"/>
              <a:gd name="connsiteY26" fmla="*/ 0 h 36576"/>
              <a:gd name="connsiteX27" fmla="*/ 15663672 w 21945600"/>
              <a:gd name="connsiteY27" fmla="*/ 0 h 36576"/>
              <a:gd name="connsiteX28" fmla="*/ 15910560 w 21945600"/>
              <a:gd name="connsiteY28" fmla="*/ 0 h 36576"/>
              <a:gd name="connsiteX29" fmla="*/ 17035272 w 21945600"/>
              <a:gd name="connsiteY29" fmla="*/ 0 h 36576"/>
              <a:gd name="connsiteX30" fmla="*/ 17282160 w 21945600"/>
              <a:gd name="connsiteY30" fmla="*/ 0 h 36576"/>
              <a:gd name="connsiteX31" fmla="*/ 17529048 w 21945600"/>
              <a:gd name="connsiteY31" fmla="*/ 0 h 36576"/>
              <a:gd name="connsiteX32" fmla="*/ 18434304 w 21945600"/>
              <a:gd name="connsiteY32" fmla="*/ 0 h 36576"/>
              <a:gd name="connsiteX33" fmla="*/ 19559016 w 21945600"/>
              <a:gd name="connsiteY33" fmla="*/ 0 h 36576"/>
              <a:gd name="connsiteX34" fmla="*/ 19586448 w 21945600"/>
              <a:gd name="connsiteY34" fmla="*/ 0 h 36576"/>
              <a:gd name="connsiteX35" fmla="*/ 20491704 w 21945600"/>
              <a:gd name="connsiteY35" fmla="*/ 0 h 36576"/>
              <a:gd name="connsiteX36" fmla="*/ 20958048 w 21945600"/>
              <a:gd name="connsiteY36" fmla="*/ 0 h 36576"/>
              <a:gd name="connsiteX37" fmla="*/ 21945600 w 21945600"/>
              <a:gd name="connsiteY37" fmla="*/ 0 h 36576"/>
              <a:gd name="connsiteX38" fmla="*/ 21945600 w 21945600"/>
              <a:gd name="connsiteY38" fmla="*/ 36576 h 36576"/>
              <a:gd name="connsiteX39" fmla="*/ 21040344 w 21945600"/>
              <a:gd name="connsiteY39" fmla="*/ 36576 h 36576"/>
              <a:gd name="connsiteX40" fmla="*/ 20574000 w 21945600"/>
              <a:gd name="connsiteY40" fmla="*/ 36576 h 36576"/>
              <a:gd name="connsiteX41" fmla="*/ 20546568 w 21945600"/>
              <a:gd name="connsiteY41" fmla="*/ 36576 h 36576"/>
              <a:gd name="connsiteX42" fmla="*/ 20519136 w 21945600"/>
              <a:gd name="connsiteY42" fmla="*/ 36576 h 36576"/>
              <a:gd name="connsiteX43" fmla="*/ 19613880 w 21945600"/>
              <a:gd name="connsiteY43" fmla="*/ 36576 h 36576"/>
              <a:gd name="connsiteX44" fmla="*/ 18928080 w 21945600"/>
              <a:gd name="connsiteY44" fmla="*/ 36576 h 36576"/>
              <a:gd name="connsiteX45" fmla="*/ 17803368 w 21945600"/>
              <a:gd name="connsiteY45" fmla="*/ 36576 h 36576"/>
              <a:gd name="connsiteX46" fmla="*/ 17117568 w 21945600"/>
              <a:gd name="connsiteY46" fmla="*/ 36576 h 36576"/>
              <a:gd name="connsiteX47" fmla="*/ 16212312 w 21945600"/>
              <a:gd name="connsiteY47" fmla="*/ 36576 h 36576"/>
              <a:gd name="connsiteX48" fmla="*/ 15526512 w 21945600"/>
              <a:gd name="connsiteY48" fmla="*/ 36576 h 36576"/>
              <a:gd name="connsiteX49" fmla="*/ 14840712 w 21945600"/>
              <a:gd name="connsiteY49" fmla="*/ 36576 h 36576"/>
              <a:gd name="connsiteX50" fmla="*/ 14374368 w 21945600"/>
              <a:gd name="connsiteY50" fmla="*/ 36576 h 36576"/>
              <a:gd name="connsiteX51" fmla="*/ 13469112 w 21945600"/>
              <a:gd name="connsiteY51" fmla="*/ 36576 h 36576"/>
              <a:gd name="connsiteX52" fmla="*/ 12783312 w 21945600"/>
              <a:gd name="connsiteY52" fmla="*/ 36576 h 36576"/>
              <a:gd name="connsiteX53" fmla="*/ 11878056 w 21945600"/>
              <a:gd name="connsiteY53" fmla="*/ 36576 h 36576"/>
              <a:gd name="connsiteX54" fmla="*/ 11631168 w 21945600"/>
              <a:gd name="connsiteY54" fmla="*/ 36576 h 36576"/>
              <a:gd name="connsiteX55" fmla="*/ 11164824 w 21945600"/>
              <a:gd name="connsiteY55" fmla="*/ 36576 h 36576"/>
              <a:gd name="connsiteX56" fmla="*/ 10259568 w 21945600"/>
              <a:gd name="connsiteY56" fmla="*/ 36576 h 36576"/>
              <a:gd name="connsiteX57" fmla="*/ 9573768 w 21945600"/>
              <a:gd name="connsiteY57" fmla="*/ 36576 h 36576"/>
              <a:gd name="connsiteX58" fmla="*/ 9546336 w 21945600"/>
              <a:gd name="connsiteY58" fmla="*/ 36576 h 36576"/>
              <a:gd name="connsiteX59" fmla="*/ 8641080 w 21945600"/>
              <a:gd name="connsiteY59" fmla="*/ 36576 h 36576"/>
              <a:gd name="connsiteX60" fmla="*/ 8174736 w 21945600"/>
              <a:gd name="connsiteY60" fmla="*/ 36576 h 36576"/>
              <a:gd name="connsiteX61" fmla="*/ 7050024 w 21945600"/>
              <a:gd name="connsiteY61" fmla="*/ 36576 h 36576"/>
              <a:gd name="connsiteX62" fmla="*/ 7022592 w 21945600"/>
              <a:gd name="connsiteY62" fmla="*/ 36576 h 36576"/>
              <a:gd name="connsiteX63" fmla="*/ 6117336 w 21945600"/>
              <a:gd name="connsiteY63" fmla="*/ 36576 h 36576"/>
              <a:gd name="connsiteX64" fmla="*/ 5650992 w 21945600"/>
              <a:gd name="connsiteY64" fmla="*/ 36576 h 36576"/>
              <a:gd name="connsiteX65" fmla="*/ 4745736 w 21945600"/>
              <a:gd name="connsiteY65" fmla="*/ 36576 h 36576"/>
              <a:gd name="connsiteX66" fmla="*/ 4498848 w 21945600"/>
              <a:gd name="connsiteY66" fmla="*/ 36576 h 36576"/>
              <a:gd name="connsiteX67" fmla="*/ 4251960 w 21945600"/>
              <a:gd name="connsiteY67" fmla="*/ 36576 h 36576"/>
              <a:gd name="connsiteX68" fmla="*/ 3785616 w 21945600"/>
              <a:gd name="connsiteY68" fmla="*/ 36576 h 36576"/>
              <a:gd name="connsiteX69" fmla="*/ 3319272 w 21945600"/>
              <a:gd name="connsiteY69" fmla="*/ 36576 h 36576"/>
              <a:gd name="connsiteX70" fmla="*/ 2414016 w 21945600"/>
              <a:gd name="connsiteY70" fmla="*/ 36576 h 36576"/>
              <a:gd name="connsiteX71" fmla="*/ 2386584 w 21945600"/>
              <a:gd name="connsiteY71" fmla="*/ 36576 h 36576"/>
              <a:gd name="connsiteX72" fmla="*/ 1261872 w 21945600"/>
              <a:gd name="connsiteY72" fmla="*/ 36576 h 36576"/>
              <a:gd name="connsiteX73" fmla="*/ 1234440 w 21945600"/>
              <a:gd name="connsiteY73" fmla="*/ 36576 h 36576"/>
              <a:gd name="connsiteX74" fmla="*/ 0 w 21945600"/>
              <a:gd name="connsiteY74" fmla="*/ 36576 h 36576"/>
              <a:gd name="connsiteX75" fmla="*/ 0 w 21945600"/>
              <a:gd name="connsiteY75"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21945600" h="36576" fill="none" extrusionOk="0">
                <a:moveTo>
                  <a:pt x="0" y="0"/>
                </a:moveTo>
                <a:cubicBezTo>
                  <a:pt x="434628" y="5144"/>
                  <a:pt x="519719" y="19241"/>
                  <a:pt x="905256" y="0"/>
                </a:cubicBezTo>
                <a:cubicBezTo>
                  <a:pt x="1255806" y="10477"/>
                  <a:pt x="1402432" y="-36381"/>
                  <a:pt x="1810512" y="0"/>
                </a:cubicBezTo>
                <a:cubicBezTo>
                  <a:pt x="2227684" y="14555"/>
                  <a:pt x="1995353" y="2349"/>
                  <a:pt x="2057400" y="0"/>
                </a:cubicBezTo>
                <a:cubicBezTo>
                  <a:pt x="2116238" y="-334"/>
                  <a:pt x="2625993" y="2924"/>
                  <a:pt x="2743200" y="0"/>
                </a:cubicBezTo>
                <a:cubicBezTo>
                  <a:pt x="2872657" y="54255"/>
                  <a:pt x="3375497" y="-11379"/>
                  <a:pt x="3867912" y="0"/>
                </a:cubicBezTo>
                <a:cubicBezTo>
                  <a:pt x="4377252" y="-52461"/>
                  <a:pt x="4058436" y="5414"/>
                  <a:pt x="4114800" y="0"/>
                </a:cubicBezTo>
                <a:cubicBezTo>
                  <a:pt x="4172085" y="6811"/>
                  <a:pt x="4526444" y="6123"/>
                  <a:pt x="4800600" y="0"/>
                </a:cubicBezTo>
                <a:cubicBezTo>
                  <a:pt x="5067998" y="65603"/>
                  <a:pt x="5319853" y="-37138"/>
                  <a:pt x="5486400" y="0"/>
                </a:cubicBezTo>
                <a:cubicBezTo>
                  <a:pt x="5650946" y="-2082"/>
                  <a:pt x="5500700" y="-2033"/>
                  <a:pt x="5513832" y="0"/>
                </a:cubicBezTo>
                <a:cubicBezTo>
                  <a:pt x="5516376" y="18055"/>
                  <a:pt x="5646247" y="-4842"/>
                  <a:pt x="5760720" y="0"/>
                </a:cubicBezTo>
                <a:cubicBezTo>
                  <a:pt x="5867427" y="6344"/>
                  <a:pt x="5899487" y="-3838"/>
                  <a:pt x="6007608" y="0"/>
                </a:cubicBezTo>
                <a:cubicBezTo>
                  <a:pt x="6119202" y="11401"/>
                  <a:pt x="6486818" y="-24474"/>
                  <a:pt x="6693408" y="0"/>
                </a:cubicBezTo>
                <a:cubicBezTo>
                  <a:pt x="6916502" y="51130"/>
                  <a:pt x="7582199" y="10904"/>
                  <a:pt x="7818120" y="0"/>
                </a:cubicBezTo>
                <a:cubicBezTo>
                  <a:pt x="8050517" y="-11439"/>
                  <a:pt x="7995443" y="4772"/>
                  <a:pt x="8065008" y="0"/>
                </a:cubicBezTo>
                <a:cubicBezTo>
                  <a:pt x="8113370" y="-41469"/>
                  <a:pt x="8885342" y="90355"/>
                  <a:pt x="9189720" y="0"/>
                </a:cubicBezTo>
                <a:cubicBezTo>
                  <a:pt x="9517559" y="-44658"/>
                  <a:pt x="9333075" y="102"/>
                  <a:pt x="9436608" y="0"/>
                </a:cubicBezTo>
                <a:cubicBezTo>
                  <a:pt x="9588440" y="7882"/>
                  <a:pt x="9818069" y="-19715"/>
                  <a:pt x="10122408" y="0"/>
                </a:cubicBezTo>
                <a:cubicBezTo>
                  <a:pt x="10453368" y="-12172"/>
                  <a:pt x="10331326" y="8800"/>
                  <a:pt x="10369296" y="0"/>
                </a:cubicBezTo>
                <a:cubicBezTo>
                  <a:pt x="10421994" y="2633"/>
                  <a:pt x="10720883" y="-2890"/>
                  <a:pt x="10835640" y="0"/>
                </a:cubicBezTo>
                <a:cubicBezTo>
                  <a:pt x="10934969" y="-46507"/>
                  <a:pt x="11211497" y="69604"/>
                  <a:pt x="11521440" y="0"/>
                </a:cubicBezTo>
                <a:cubicBezTo>
                  <a:pt x="11856904" y="945"/>
                  <a:pt x="12386219" y="-78031"/>
                  <a:pt x="12646152" y="0"/>
                </a:cubicBezTo>
                <a:cubicBezTo>
                  <a:pt x="12954708" y="38813"/>
                  <a:pt x="13354571" y="2514"/>
                  <a:pt x="13551408" y="0"/>
                </a:cubicBezTo>
                <a:cubicBezTo>
                  <a:pt x="13773378" y="10717"/>
                  <a:pt x="13851322" y="9144"/>
                  <a:pt x="14017752" y="0"/>
                </a:cubicBezTo>
                <a:cubicBezTo>
                  <a:pt x="14190200" y="-7653"/>
                  <a:pt x="14168687" y="2156"/>
                  <a:pt x="14264640" y="0"/>
                </a:cubicBezTo>
                <a:cubicBezTo>
                  <a:pt x="14368704" y="53738"/>
                  <a:pt x="14693394" y="-32060"/>
                  <a:pt x="15169896" y="0"/>
                </a:cubicBezTo>
                <a:cubicBezTo>
                  <a:pt x="15576587" y="-36779"/>
                  <a:pt x="15444032" y="-10678"/>
                  <a:pt x="15636240" y="0"/>
                </a:cubicBezTo>
                <a:cubicBezTo>
                  <a:pt x="15865548" y="-21670"/>
                  <a:pt x="15886323" y="-11828"/>
                  <a:pt x="16102584" y="0"/>
                </a:cubicBezTo>
                <a:cubicBezTo>
                  <a:pt x="16316282" y="15299"/>
                  <a:pt x="16123564" y="1034"/>
                  <a:pt x="16130016" y="0"/>
                </a:cubicBezTo>
                <a:cubicBezTo>
                  <a:pt x="16164106" y="77371"/>
                  <a:pt x="16773532" y="72881"/>
                  <a:pt x="17254728" y="0"/>
                </a:cubicBezTo>
                <a:cubicBezTo>
                  <a:pt x="17710580" y="-46728"/>
                  <a:pt x="17720591" y="14246"/>
                  <a:pt x="18159984" y="0"/>
                </a:cubicBezTo>
                <a:cubicBezTo>
                  <a:pt x="18586356" y="-16593"/>
                  <a:pt x="18713315" y="-60810"/>
                  <a:pt x="19065240" y="0"/>
                </a:cubicBezTo>
                <a:cubicBezTo>
                  <a:pt x="19411586" y="28810"/>
                  <a:pt x="19084526" y="113"/>
                  <a:pt x="19092672" y="0"/>
                </a:cubicBezTo>
                <a:cubicBezTo>
                  <a:pt x="19098095" y="-590"/>
                  <a:pt x="19107481" y="-1192"/>
                  <a:pt x="19120104" y="0"/>
                </a:cubicBezTo>
                <a:cubicBezTo>
                  <a:pt x="19131882" y="-38"/>
                  <a:pt x="19141908" y="1204"/>
                  <a:pt x="19147536" y="0"/>
                </a:cubicBezTo>
                <a:cubicBezTo>
                  <a:pt x="19197957" y="32656"/>
                  <a:pt x="19529324" y="34526"/>
                  <a:pt x="19833336" y="0"/>
                </a:cubicBezTo>
                <a:cubicBezTo>
                  <a:pt x="20139759" y="18906"/>
                  <a:pt x="20327607" y="-5801"/>
                  <a:pt x="20738592" y="0"/>
                </a:cubicBezTo>
                <a:cubicBezTo>
                  <a:pt x="21167468" y="-33753"/>
                  <a:pt x="21465414" y="59090"/>
                  <a:pt x="21945600" y="0"/>
                </a:cubicBezTo>
                <a:cubicBezTo>
                  <a:pt x="21944336" y="16601"/>
                  <a:pt x="21945960" y="26387"/>
                  <a:pt x="21945600" y="36576"/>
                </a:cubicBezTo>
                <a:cubicBezTo>
                  <a:pt x="21708602" y="-3417"/>
                  <a:pt x="21084450" y="3163"/>
                  <a:pt x="20820888" y="36576"/>
                </a:cubicBezTo>
                <a:cubicBezTo>
                  <a:pt x="20545818" y="54529"/>
                  <a:pt x="20471610" y="20498"/>
                  <a:pt x="20354544" y="36576"/>
                </a:cubicBezTo>
                <a:cubicBezTo>
                  <a:pt x="20240970" y="51781"/>
                  <a:pt x="20337859" y="35377"/>
                  <a:pt x="20327112" y="36576"/>
                </a:cubicBezTo>
                <a:cubicBezTo>
                  <a:pt x="20318206" y="-18795"/>
                  <a:pt x="19714001" y="119118"/>
                  <a:pt x="19421856" y="36576"/>
                </a:cubicBezTo>
                <a:cubicBezTo>
                  <a:pt x="19116404" y="2037"/>
                  <a:pt x="18892052" y="1285"/>
                  <a:pt x="18516600" y="36576"/>
                </a:cubicBezTo>
                <a:cubicBezTo>
                  <a:pt x="18135353" y="37737"/>
                  <a:pt x="18025651" y="58625"/>
                  <a:pt x="17830800" y="36576"/>
                </a:cubicBezTo>
                <a:cubicBezTo>
                  <a:pt x="17668220" y="16877"/>
                  <a:pt x="17644699" y="32121"/>
                  <a:pt x="17583912" y="36576"/>
                </a:cubicBezTo>
                <a:cubicBezTo>
                  <a:pt x="17494104" y="42845"/>
                  <a:pt x="17119375" y="65048"/>
                  <a:pt x="16898112" y="36576"/>
                </a:cubicBezTo>
                <a:cubicBezTo>
                  <a:pt x="16715387" y="71631"/>
                  <a:pt x="16363328" y="34973"/>
                  <a:pt x="15992856" y="36576"/>
                </a:cubicBezTo>
                <a:cubicBezTo>
                  <a:pt x="15613182" y="33668"/>
                  <a:pt x="15466888" y="23084"/>
                  <a:pt x="15087600" y="36576"/>
                </a:cubicBezTo>
                <a:cubicBezTo>
                  <a:pt x="14699484" y="70801"/>
                  <a:pt x="14954927" y="37594"/>
                  <a:pt x="14840712" y="36576"/>
                </a:cubicBezTo>
                <a:cubicBezTo>
                  <a:pt x="14692570" y="59724"/>
                  <a:pt x="14072200" y="-3428"/>
                  <a:pt x="13716000" y="36576"/>
                </a:cubicBezTo>
                <a:cubicBezTo>
                  <a:pt x="13401271" y="69545"/>
                  <a:pt x="13700862" y="35136"/>
                  <a:pt x="13688568" y="36576"/>
                </a:cubicBezTo>
                <a:cubicBezTo>
                  <a:pt x="13681096" y="34853"/>
                  <a:pt x="13527066" y="41331"/>
                  <a:pt x="13441680" y="36576"/>
                </a:cubicBezTo>
                <a:cubicBezTo>
                  <a:pt x="13334636" y="37101"/>
                  <a:pt x="13193538" y="56703"/>
                  <a:pt x="12975336" y="36576"/>
                </a:cubicBezTo>
                <a:cubicBezTo>
                  <a:pt x="12747267" y="50706"/>
                  <a:pt x="12503826" y="-26722"/>
                  <a:pt x="12070080" y="36576"/>
                </a:cubicBezTo>
                <a:cubicBezTo>
                  <a:pt x="11657220" y="81551"/>
                  <a:pt x="11494523" y="38392"/>
                  <a:pt x="11164824" y="36576"/>
                </a:cubicBezTo>
                <a:cubicBezTo>
                  <a:pt x="10863663" y="108852"/>
                  <a:pt x="10313862" y="94129"/>
                  <a:pt x="10040112" y="36576"/>
                </a:cubicBezTo>
                <a:cubicBezTo>
                  <a:pt x="9790500" y="-11337"/>
                  <a:pt x="9334273" y="127473"/>
                  <a:pt x="8915400" y="36576"/>
                </a:cubicBezTo>
                <a:cubicBezTo>
                  <a:pt x="8516273" y="34737"/>
                  <a:pt x="8244991" y="15963"/>
                  <a:pt x="8010144" y="36576"/>
                </a:cubicBezTo>
                <a:cubicBezTo>
                  <a:pt x="7757421" y="59481"/>
                  <a:pt x="7524568" y="63634"/>
                  <a:pt x="7324344" y="36576"/>
                </a:cubicBezTo>
                <a:cubicBezTo>
                  <a:pt x="7088500" y="48574"/>
                  <a:pt x="7175058" y="33643"/>
                  <a:pt x="7077456" y="36576"/>
                </a:cubicBezTo>
                <a:cubicBezTo>
                  <a:pt x="6981564" y="20361"/>
                  <a:pt x="6352131" y="49274"/>
                  <a:pt x="6172200" y="36576"/>
                </a:cubicBezTo>
                <a:cubicBezTo>
                  <a:pt x="5916115" y="-10477"/>
                  <a:pt x="5644422" y="-40455"/>
                  <a:pt x="5266944" y="36576"/>
                </a:cubicBezTo>
                <a:cubicBezTo>
                  <a:pt x="4905740" y="37548"/>
                  <a:pt x="5132423" y="54531"/>
                  <a:pt x="5020056" y="36576"/>
                </a:cubicBezTo>
                <a:cubicBezTo>
                  <a:pt x="4895747" y="29402"/>
                  <a:pt x="4665268" y="7071"/>
                  <a:pt x="4553712" y="36576"/>
                </a:cubicBezTo>
                <a:cubicBezTo>
                  <a:pt x="4466197" y="42898"/>
                  <a:pt x="4308763" y="28857"/>
                  <a:pt x="4087368" y="36576"/>
                </a:cubicBezTo>
                <a:cubicBezTo>
                  <a:pt x="3869314" y="32498"/>
                  <a:pt x="3805676" y="26362"/>
                  <a:pt x="3621024" y="36576"/>
                </a:cubicBezTo>
                <a:cubicBezTo>
                  <a:pt x="3426126" y="-249"/>
                  <a:pt x="3156446" y="24914"/>
                  <a:pt x="2715768" y="36576"/>
                </a:cubicBezTo>
                <a:cubicBezTo>
                  <a:pt x="2316101" y="72512"/>
                  <a:pt x="2381278" y="37237"/>
                  <a:pt x="2249424" y="36576"/>
                </a:cubicBezTo>
                <a:cubicBezTo>
                  <a:pt x="2110013" y="51703"/>
                  <a:pt x="1623500" y="433"/>
                  <a:pt x="1124712" y="36576"/>
                </a:cubicBezTo>
                <a:cubicBezTo>
                  <a:pt x="632564" y="-18618"/>
                  <a:pt x="393332" y="60083"/>
                  <a:pt x="0" y="36576"/>
                </a:cubicBezTo>
                <a:cubicBezTo>
                  <a:pt x="-1172" y="27804"/>
                  <a:pt x="2982" y="11972"/>
                  <a:pt x="0" y="0"/>
                </a:cubicBezTo>
                <a:close/>
              </a:path>
              <a:path w="21945600" h="36576" stroke="0" extrusionOk="0">
                <a:moveTo>
                  <a:pt x="0" y="0"/>
                </a:moveTo>
                <a:cubicBezTo>
                  <a:pt x="82661" y="-4414"/>
                  <a:pt x="130209" y="7551"/>
                  <a:pt x="246888" y="0"/>
                </a:cubicBezTo>
                <a:cubicBezTo>
                  <a:pt x="368356" y="-3476"/>
                  <a:pt x="264286" y="-852"/>
                  <a:pt x="274320" y="0"/>
                </a:cubicBezTo>
                <a:cubicBezTo>
                  <a:pt x="290154" y="-3130"/>
                  <a:pt x="422583" y="-3756"/>
                  <a:pt x="521208" y="0"/>
                </a:cubicBezTo>
                <a:cubicBezTo>
                  <a:pt x="631371" y="17147"/>
                  <a:pt x="922670" y="34831"/>
                  <a:pt x="1207008" y="0"/>
                </a:cubicBezTo>
                <a:cubicBezTo>
                  <a:pt x="1501805" y="-37770"/>
                  <a:pt x="1851325" y="-27069"/>
                  <a:pt x="2112264" y="0"/>
                </a:cubicBezTo>
                <a:cubicBezTo>
                  <a:pt x="2339849" y="14679"/>
                  <a:pt x="2865139" y="-37371"/>
                  <a:pt x="3236976" y="0"/>
                </a:cubicBezTo>
                <a:cubicBezTo>
                  <a:pt x="3640918" y="89830"/>
                  <a:pt x="4104080" y="-10640"/>
                  <a:pt x="4361688" y="0"/>
                </a:cubicBezTo>
                <a:cubicBezTo>
                  <a:pt x="4611799" y="13768"/>
                  <a:pt x="4697680" y="-18192"/>
                  <a:pt x="4828032" y="0"/>
                </a:cubicBezTo>
                <a:cubicBezTo>
                  <a:pt x="5020881" y="-12743"/>
                  <a:pt x="5412104" y="28679"/>
                  <a:pt x="5733288" y="0"/>
                </a:cubicBezTo>
                <a:cubicBezTo>
                  <a:pt x="6137071" y="-15523"/>
                  <a:pt x="6134078" y="-12602"/>
                  <a:pt x="6419088" y="0"/>
                </a:cubicBezTo>
                <a:cubicBezTo>
                  <a:pt x="6706070" y="10144"/>
                  <a:pt x="6683411" y="19768"/>
                  <a:pt x="6885432" y="0"/>
                </a:cubicBezTo>
                <a:cubicBezTo>
                  <a:pt x="7060816" y="-36615"/>
                  <a:pt x="7335440" y="-1884"/>
                  <a:pt x="7790688" y="0"/>
                </a:cubicBezTo>
                <a:cubicBezTo>
                  <a:pt x="8212678" y="-19769"/>
                  <a:pt x="7806822" y="-480"/>
                  <a:pt x="7818120" y="0"/>
                </a:cubicBezTo>
                <a:cubicBezTo>
                  <a:pt x="7817271" y="38238"/>
                  <a:pt x="8131138" y="-47163"/>
                  <a:pt x="8284464" y="0"/>
                </a:cubicBezTo>
                <a:cubicBezTo>
                  <a:pt x="8465133" y="13679"/>
                  <a:pt x="8710324" y="5376"/>
                  <a:pt x="8970264" y="0"/>
                </a:cubicBezTo>
                <a:cubicBezTo>
                  <a:pt x="9213670" y="-32991"/>
                  <a:pt x="9650788" y="-28486"/>
                  <a:pt x="9875520" y="0"/>
                </a:cubicBezTo>
                <a:cubicBezTo>
                  <a:pt x="10121149" y="23747"/>
                  <a:pt x="10222281" y="15628"/>
                  <a:pt x="10561320" y="0"/>
                </a:cubicBezTo>
                <a:cubicBezTo>
                  <a:pt x="10936977" y="-12985"/>
                  <a:pt x="11394364" y="-17475"/>
                  <a:pt x="11686032" y="0"/>
                </a:cubicBezTo>
                <a:cubicBezTo>
                  <a:pt x="12016710" y="-42294"/>
                  <a:pt x="11707305" y="-1034"/>
                  <a:pt x="11713464" y="0"/>
                </a:cubicBezTo>
                <a:cubicBezTo>
                  <a:pt x="11700606" y="-62974"/>
                  <a:pt x="12105899" y="691"/>
                  <a:pt x="12399264" y="0"/>
                </a:cubicBezTo>
                <a:cubicBezTo>
                  <a:pt x="12700134" y="-1639"/>
                  <a:pt x="12420860" y="303"/>
                  <a:pt x="12426696" y="0"/>
                </a:cubicBezTo>
                <a:cubicBezTo>
                  <a:pt x="12419567" y="39589"/>
                  <a:pt x="13209693" y="72486"/>
                  <a:pt x="13551408" y="0"/>
                </a:cubicBezTo>
                <a:cubicBezTo>
                  <a:pt x="13892757" y="-22725"/>
                  <a:pt x="13701687" y="7908"/>
                  <a:pt x="13798296" y="0"/>
                </a:cubicBezTo>
                <a:cubicBezTo>
                  <a:pt x="13890968" y="-2661"/>
                  <a:pt x="13818532" y="723"/>
                  <a:pt x="13825728" y="0"/>
                </a:cubicBezTo>
                <a:cubicBezTo>
                  <a:pt x="13836146" y="-7831"/>
                  <a:pt x="14213391" y="-30677"/>
                  <a:pt x="14511528" y="0"/>
                </a:cubicBezTo>
                <a:cubicBezTo>
                  <a:pt x="14780199" y="28749"/>
                  <a:pt x="14651682" y="18605"/>
                  <a:pt x="14758416" y="0"/>
                </a:cubicBezTo>
                <a:cubicBezTo>
                  <a:pt x="14803472" y="9051"/>
                  <a:pt x="15353063" y="38586"/>
                  <a:pt x="15663672" y="0"/>
                </a:cubicBezTo>
                <a:cubicBezTo>
                  <a:pt x="15934052" y="-1778"/>
                  <a:pt x="15810553" y="9625"/>
                  <a:pt x="15910560" y="0"/>
                </a:cubicBezTo>
                <a:cubicBezTo>
                  <a:pt x="15993587" y="-19219"/>
                  <a:pt x="16599460" y="-10341"/>
                  <a:pt x="17035272" y="0"/>
                </a:cubicBezTo>
                <a:cubicBezTo>
                  <a:pt x="17473887" y="27834"/>
                  <a:pt x="17196667" y="20676"/>
                  <a:pt x="17282160" y="0"/>
                </a:cubicBezTo>
                <a:cubicBezTo>
                  <a:pt x="17376510" y="-5401"/>
                  <a:pt x="17478571" y="-13040"/>
                  <a:pt x="17529048" y="0"/>
                </a:cubicBezTo>
                <a:cubicBezTo>
                  <a:pt x="17586218" y="14545"/>
                  <a:pt x="18221850" y="34275"/>
                  <a:pt x="18434304" y="0"/>
                </a:cubicBezTo>
                <a:cubicBezTo>
                  <a:pt x="18669108" y="-9060"/>
                  <a:pt x="19287728" y="55254"/>
                  <a:pt x="19559016" y="0"/>
                </a:cubicBezTo>
                <a:cubicBezTo>
                  <a:pt x="19818643" y="-28734"/>
                  <a:pt x="19573616" y="3499"/>
                  <a:pt x="19586448" y="0"/>
                </a:cubicBezTo>
                <a:cubicBezTo>
                  <a:pt x="19597853" y="-26956"/>
                  <a:pt x="20070835" y="28017"/>
                  <a:pt x="20491704" y="0"/>
                </a:cubicBezTo>
                <a:cubicBezTo>
                  <a:pt x="20926480" y="19487"/>
                  <a:pt x="20747131" y="4652"/>
                  <a:pt x="20958048" y="0"/>
                </a:cubicBezTo>
                <a:cubicBezTo>
                  <a:pt x="21117693" y="49283"/>
                  <a:pt x="21691044" y="-37925"/>
                  <a:pt x="21945600" y="0"/>
                </a:cubicBezTo>
                <a:cubicBezTo>
                  <a:pt x="21945974" y="8771"/>
                  <a:pt x="21945394" y="27036"/>
                  <a:pt x="21945600" y="36576"/>
                </a:cubicBezTo>
                <a:cubicBezTo>
                  <a:pt x="21695440" y="-10936"/>
                  <a:pt x="21473601" y="-7737"/>
                  <a:pt x="21040344" y="36576"/>
                </a:cubicBezTo>
                <a:cubicBezTo>
                  <a:pt x="20586806" y="-7481"/>
                  <a:pt x="20760148" y="32830"/>
                  <a:pt x="20574000" y="36576"/>
                </a:cubicBezTo>
                <a:cubicBezTo>
                  <a:pt x="20406120" y="15472"/>
                  <a:pt x="20561115" y="38866"/>
                  <a:pt x="20546568" y="36576"/>
                </a:cubicBezTo>
                <a:cubicBezTo>
                  <a:pt x="20533172" y="36616"/>
                  <a:pt x="20530000" y="36894"/>
                  <a:pt x="20519136" y="36576"/>
                </a:cubicBezTo>
                <a:cubicBezTo>
                  <a:pt x="20504903" y="28149"/>
                  <a:pt x="19848955" y="79258"/>
                  <a:pt x="19613880" y="36576"/>
                </a:cubicBezTo>
                <a:cubicBezTo>
                  <a:pt x="19448060" y="38323"/>
                  <a:pt x="19227107" y="93179"/>
                  <a:pt x="18928080" y="36576"/>
                </a:cubicBezTo>
                <a:cubicBezTo>
                  <a:pt x="18618374" y="20120"/>
                  <a:pt x="18114305" y="-23813"/>
                  <a:pt x="17803368" y="36576"/>
                </a:cubicBezTo>
                <a:cubicBezTo>
                  <a:pt x="17439155" y="90123"/>
                  <a:pt x="17416493" y="8637"/>
                  <a:pt x="17117568" y="36576"/>
                </a:cubicBezTo>
                <a:cubicBezTo>
                  <a:pt x="16887609" y="38247"/>
                  <a:pt x="16464085" y="-4738"/>
                  <a:pt x="16212312" y="36576"/>
                </a:cubicBezTo>
                <a:cubicBezTo>
                  <a:pt x="15929782" y="61972"/>
                  <a:pt x="15832149" y="18996"/>
                  <a:pt x="15526512" y="36576"/>
                </a:cubicBezTo>
                <a:cubicBezTo>
                  <a:pt x="15214685" y="33155"/>
                  <a:pt x="15048324" y="3051"/>
                  <a:pt x="14840712" y="36576"/>
                </a:cubicBezTo>
                <a:cubicBezTo>
                  <a:pt x="14590671" y="49779"/>
                  <a:pt x="14514745" y="9336"/>
                  <a:pt x="14374368" y="36576"/>
                </a:cubicBezTo>
                <a:cubicBezTo>
                  <a:pt x="14158540" y="61375"/>
                  <a:pt x="13820128" y="90634"/>
                  <a:pt x="13469112" y="36576"/>
                </a:cubicBezTo>
                <a:cubicBezTo>
                  <a:pt x="13081297" y="77951"/>
                  <a:pt x="13085840" y="33084"/>
                  <a:pt x="12783312" y="36576"/>
                </a:cubicBezTo>
                <a:cubicBezTo>
                  <a:pt x="12444606" y="9212"/>
                  <a:pt x="12260248" y="132"/>
                  <a:pt x="11878056" y="36576"/>
                </a:cubicBezTo>
                <a:cubicBezTo>
                  <a:pt x="11539920" y="65346"/>
                  <a:pt x="11739170" y="31196"/>
                  <a:pt x="11631168" y="36576"/>
                </a:cubicBezTo>
                <a:cubicBezTo>
                  <a:pt x="11553852" y="28291"/>
                  <a:pt x="11340907" y="43278"/>
                  <a:pt x="11164824" y="36576"/>
                </a:cubicBezTo>
                <a:cubicBezTo>
                  <a:pt x="10999285" y="30290"/>
                  <a:pt x="10682511" y="102132"/>
                  <a:pt x="10259568" y="36576"/>
                </a:cubicBezTo>
                <a:cubicBezTo>
                  <a:pt x="9838539" y="-26779"/>
                  <a:pt x="9729941" y="62558"/>
                  <a:pt x="9573768" y="36576"/>
                </a:cubicBezTo>
                <a:cubicBezTo>
                  <a:pt x="9414216" y="12101"/>
                  <a:pt x="9557382" y="37713"/>
                  <a:pt x="9546336" y="36576"/>
                </a:cubicBezTo>
                <a:cubicBezTo>
                  <a:pt x="9572604" y="36242"/>
                  <a:pt x="8947929" y="54248"/>
                  <a:pt x="8641080" y="36576"/>
                </a:cubicBezTo>
                <a:cubicBezTo>
                  <a:pt x="8314650" y="47673"/>
                  <a:pt x="8344503" y="21312"/>
                  <a:pt x="8174736" y="36576"/>
                </a:cubicBezTo>
                <a:cubicBezTo>
                  <a:pt x="7972672" y="81126"/>
                  <a:pt x="7296442" y="63998"/>
                  <a:pt x="7050024" y="36576"/>
                </a:cubicBezTo>
                <a:cubicBezTo>
                  <a:pt x="6820076" y="44613"/>
                  <a:pt x="7036410" y="37367"/>
                  <a:pt x="7022592" y="36576"/>
                </a:cubicBezTo>
                <a:cubicBezTo>
                  <a:pt x="7041571" y="64165"/>
                  <a:pt x="6515764" y="50994"/>
                  <a:pt x="6117336" y="36576"/>
                </a:cubicBezTo>
                <a:cubicBezTo>
                  <a:pt x="5679901" y="36393"/>
                  <a:pt x="5866889" y="13116"/>
                  <a:pt x="5650992" y="36576"/>
                </a:cubicBezTo>
                <a:cubicBezTo>
                  <a:pt x="5395874" y="63663"/>
                  <a:pt x="5189601" y="21368"/>
                  <a:pt x="4745736" y="36576"/>
                </a:cubicBezTo>
                <a:cubicBezTo>
                  <a:pt x="4362334" y="17043"/>
                  <a:pt x="4574073" y="39483"/>
                  <a:pt x="4498848" y="36576"/>
                </a:cubicBezTo>
                <a:cubicBezTo>
                  <a:pt x="4426818" y="38261"/>
                  <a:pt x="4318634" y="48888"/>
                  <a:pt x="4251960" y="36576"/>
                </a:cubicBezTo>
                <a:cubicBezTo>
                  <a:pt x="4208789" y="67451"/>
                  <a:pt x="4025111" y="28498"/>
                  <a:pt x="3785616" y="36576"/>
                </a:cubicBezTo>
                <a:cubicBezTo>
                  <a:pt x="3561540" y="41075"/>
                  <a:pt x="3504944" y="21973"/>
                  <a:pt x="3319272" y="36576"/>
                </a:cubicBezTo>
                <a:cubicBezTo>
                  <a:pt x="3114333" y="89385"/>
                  <a:pt x="2626153" y="-11471"/>
                  <a:pt x="2414016" y="36576"/>
                </a:cubicBezTo>
                <a:cubicBezTo>
                  <a:pt x="2193122" y="45869"/>
                  <a:pt x="2397052" y="37193"/>
                  <a:pt x="2386584" y="36576"/>
                </a:cubicBezTo>
                <a:cubicBezTo>
                  <a:pt x="2425810" y="36182"/>
                  <a:pt x="1575345" y="68541"/>
                  <a:pt x="1261872" y="36576"/>
                </a:cubicBezTo>
                <a:cubicBezTo>
                  <a:pt x="977275" y="44270"/>
                  <a:pt x="1242456" y="35294"/>
                  <a:pt x="1234440" y="36576"/>
                </a:cubicBezTo>
                <a:cubicBezTo>
                  <a:pt x="1219389" y="52779"/>
                  <a:pt x="256164" y="136503"/>
                  <a:pt x="0" y="36576"/>
                </a:cubicBezTo>
                <a:cubicBezTo>
                  <a:pt x="1896" y="25053"/>
                  <a:pt x="67" y="10577"/>
                  <a:pt x="0" y="0"/>
                </a:cubicBezTo>
                <a:close/>
              </a:path>
              <a:path w="21945600" h="36576" fill="none" stroke="0" extrusionOk="0">
                <a:moveTo>
                  <a:pt x="0" y="0"/>
                </a:moveTo>
                <a:cubicBezTo>
                  <a:pt x="395843" y="38285"/>
                  <a:pt x="542210" y="10992"/>
                  <a:pt x="905256" y="0"/>
                </a:cubicBezTo>
                <a:cubicBezTo>
                  <a:pt x="1234278" y="-18193"/>
                  <a:pt x="1367939" y="-5368"/>
                  <a:pt x="1810512" y="0"/>
                </a:cubicBezTo>
                <a:cubicBezTo>
                  <a:pt x="2246031" y="9645"/>
                  <a:pt x="1996951" y="4449"/>
                  <a:pt x="2057400" y="0"/>
                </a:cubicBezTo>
                <a:cubicBezTo>
                  <a:pt x="2120738" y="30"/>
                  <a:pt x="2618394" y="1475"/>
                  <a:pt x="2743200" y="0"/>
                </a:cubicBezTo>
                <a:cubicBezTo>
                  <a:pt x="2936115" y="32693"/>
                  <a:pt x="3350027" y="-4058"/>
                  <a:pt x="3867912" y="0"/>
                </a:cubicBezTo>
                <a:cubicBezTo>
                  <a:pt x="4379821" y="-54894"/>
                  <a:pt x="4057206" y="10915"/>
                  <a:pt x="4114800" y="0"/>
                </a:cubicBezTo>
                <a:cubicBezTo>
                  <a:pt x="4189901" y="-118"/>
                  <a:pt x="4508693" y="-39137"/>
                  <a:pt x="4800600" y="0"/>
                </a:cubicBezTo>
                <a:cubicBezTo>
                  <a:pt x="5056323" y="13208"/>
                  <a:pt x="5326151" y="-3561"/>
                  <a:pt x="5486400" y="0"/>
                </a:cubicBezTo>
                <a:cubicBezTo>
                  <a:pt x="5649239" y="-3618"/>
                  <a:pt x="5501219" y="-2658"/>
                  <a:pt x="5513832" y="0"/>
                </a:cubicBezTo>
                <a:cubicBezTo>
                  <a:pt x="5522779" y="-13321"/>
                  <a:pt x="5674639" y="-16372"/>
                  <a:pt x="5760720" y="0"/>
                </a:cubicBezTo>
                <a:cubicBezTo>
                  <a:pt x="5864645" y="14266"/>
                  <a:pt x="5891665" y="730"/>
                  <a:pt x="6007608" y="0"/>
                </a:cubicBezTo>
                <a:cubicBezTo>
                  <a:pt x="6167608" y="-3905"/>
                  <a:pt x="6470867" y="14784"/>
                  <a:pt x="6693408" y="0"/>
                </a:cubicBezTo>
                <a:cubicBezTo>
                  <a:pt x="6859761" y="16935"/>
                  <a:pt x="7601816" y="44476"/>
                  <a:pt x="7818120" y="0"/>
                </a:cubicBezTo>
                <a:cubicBezTo>
                  <a:pt x="8049689" y="-24687"/>
                  <a:pt x="7994893" y="-1321"/>
                  <a:pt x="8065008" y="0"/>
                </a:cubicBezTo>
                <a:cubicBezTo>
                  <a:pt x="8106159" y="-74623"/>
                  <a:pt x="8855701" y="36019"/>
                  <a:pt x="9189720" y="0"/>
                </a:cubicBezTo>
                <a:cubicBezTo>
                  <a:pt x="9525792" y="-64854"/>
                  <a:pt x="9316278" y="-4223"/>
                  <a:pt x="9436608" y="0"/>
                </a:cubicBezTo>
                <a:cubicBezTo>
                  <a:pt x="9537660" y="27878"/>
                  <a:pt x="9779190" y="-33503"/>
                  <a:pt x="10122408" y="0"/>
                </a:cubicBezTo>
                <a:cubicBezTo>
                  <a:pt x="10441876" y="-18894"/>
                  <a:pt x="10319257" y="5670"/>
                  <a:pt x="10369296" y="0"/>
                </a:cubicBezTo>
                <a:cubicBezTo>
                  <a:pt x="10412716" y="-22901"/>
                  <a:pt x="10711272" y="-14842"/>
                  <a:pt x="10835640" y="0"/>
                </a:cubicBezTo>
                <a:cubicBezTo>
                  <a:pt x="10941534" y="-18731"/>
                  <a:pt x="11194306" y="-10067"/>
                  <a:pt x="11521440" y="0"/>
                </a:cubicBezTo>
                <a:cubicBezTo>
                  <a:pt x="11879078" y="-45396"/>
                  <a:pt x="12374006" y="-110481"/>
                  <a:pt x="12646152" y="0"/>
                </a:cubicBezTo>
                <a:cubicBezTo>
                  <a:pt x="12937934" y="31714"/>
                  <a:pt x="13353579" y="8298"/>
                  <a:pt x="13551408" y="0"/>
                </a:cubicBezTo>
                <a:cubicBezTo>
                  <a:pt x="13766683" y="18436"/>
                  <a:pt x="13828561" y="16350"/>
                  <a:pt x="14017752" y="0"/>
                </a:cubicBezTo>
                <a:cubicBezTo>
                  <a:pt x="14182296" y="-8757"/>
                  <a:pt x="14163414" y="12368"/>
                  <a:pt x="14264640" y="0"/>
                </a:cubicBezTo>
                <a:cubicBezTo>
                  <a:pt x="14317261" y="-49849"/>
                  <a:pt x="14766695" y="30631"/>
                  <a:pt x="15169896" y="0"/>
                </a:cubicBezTo>
                <a:cubicBezTo>
                  <a:pt x="15568417" y="6430"/>
                  <a:pt x="15428950" y="29809"/>
                  <a:pt x="15636240" y="0"/>
                </a:cubicBezTo>
                <a:cubicBezTo>
                  <a:pt x="15870113" y="-16770"/>
                  <a:pt x="15889594" y="-14191"/>
                  <a:pt x="16102584" y="0"/>
                </a:cubicBezTo>
                <a:cubicBezTo>
                  <a:pt x="16315387" y="15348"/>
                  <a:pt x="16125225" y="1438"/>
                  <a:pt x="16130016" y="0"/>
                </a:cubicBezTo>
                <a:cubicBezTo>
                  <a:pt x="16167125" y="39941"/>
                  <a:pt x="16796765" y="-7186"/>
                  <a:pt x="17254728" y="0"/>
                </a:cubicBezTo>
                <a:cubicBezTo>
                  <a:pt x="17692021" y="-41733"/>
                  <a:pt x="17731107" y="30195"/>
                  <a:pt x="18159984" y="0"/>
                </a:cubicBezTo>
                <a:cubicBezTo>
                  <a:pt x="18575201" y="-34936"/>
                  <a:pt x="18707045" y="-11090"/>
                  <a:pt x="19065240" y="0"/>
                </a:cubicBezTo>
                <a:cubicBezTo>
                  <a:pt x="19410776" y="27884"/>
                  <a:pt x="19084768" y="2361"/>
                  <a:pt x="19092672" y="0"/>
                </a:cubicBezTo>
                <a:cubicBezTo>
                  <a:pt x="19100216" y="-1959"/>
                  <a:pt x="19108706" y="-1387"/>
                  <a:pt x="19120104" y="0"/>
                </a:cubicBezTo>
                <a:cubicBezTo>
                  <a:pt x="19132754" y="590"/>
                  <a:pt x="19141706" y="435"/>
                  <a:pt x="19147536" y="0"/>
                </a:cubicBezTo>
                <a:cubicBezTo>
                  <a:pt x="19187665" y="-15797"/>
                  <a:pt x="19512330" y="-24906"/>
                  <a:pt x="19833336" y="0"/>
                </a:cubicBezTo>
                <a:cubicBezTo>
                  <a:pt x="20148944" y="-18110"/>
                  <a:pt x="20315581" y="22164"/>
                  <a:pt x="20738592" y="0"/>
                </a:cubicBezTo>
                <a:cubicBezTo>
                  <a:pt x="21194122" y="25297"/>
                  <a:pt x="21367613" y="69595"/>
                  <a:pt x="21945600" y="0"/>
                </a:cubicBezTo>
                <a:cubicBezTo>
                  <a:pt x="21944531" y="16530"/>
                  <a:pt x="21945448" y="27854"/>
                  <a:pt x="21945600" y="36576"/>
                </a:cubicBezTo>
                <a:cubicBezTo>
                  <a:pt x="21720127" y="-546"/>
                  <a:pt x="21076485" y="80186"/>
                  <a:pt x="20820888" y="36576"/>
                </a:cubicBezTo>
                <a:cubicBezTo>
                  <a:pt x="20529599" y="63335"/>
                  <a:pt x="20480769" y="18181"/>
                  <a:pt x="20354544" y="36576"/>
                </a:cubicBezTo>
                <a:cubicBezTo>
                  <a:pt x="20242242" y="53056"/>
                  <a:pt x="20338685" y="36667"/>
                  <a:pt x="20327112" y="36576"/>
                </a:cubicBezTo>
                <a:cubicBezTo>
                  <a:pt x="20284513" y="55780"/>
                  <a:pt x="19785454" y="48596"/>
                  <a:pt x="19421856" y="36576"/>
                </a:cubicBezTo>
                <a:cubicBezTo>
                  <a:pt x="19158018" y="-38422"/>
                  <a:pt x="18929013" y="21153"/>
                  <a:pt x="18516600" y="36576"/>
                </a:cubicBezTo>
                <a:cubicBezTo>
                  <a:pt x="18130415" y="46522"/>
                  <a:pt x="17997431" y="84598"/>
                  <a:pt x="17830800" y="36576"/>
                </a:cubicBezTo>
                <a:cubicBezTo>
                  <a:pt x="17665137" y="14493"/>
                  <a:pt x="17647825" y="31553"/>
                  <a:pt x="17583912" y="36576"/>
                </a:cubicBezTo>
                <a:cubicBezTo>
                  <a:pt x="17545488" y="78377"/>
                  <a:pt x="17096757" y="97221"/>
                  <a:pt x="16898112" y="36576"/>
                </a:cubicBezTo>
                <a:cubicBezTo>
                  <a:pt x="16661192" y="32156"/>
                  <a:pt x="16411131" y="73667"/>
                  <a:pt x="15992856" y="36576"/>
                </a:cubicBezTo>
                <a:cubicBezTo>
                  <a:pt x="15569615" y="10588"/>
                  <a:pt x="15470178" y="15168"/>
                  <a:pt x="15087600" y="36576"/>
                </a:cubicBezTo>
                <a:cubicBezTo>
                  <a:pt x="14717712" y="68587"/>
                  <a:pt x="14958813" y="41750"/>
                  <a:pt x="14840712" y="36576"/>
                </a:cubicBezTo>
                <a:cubicBezTo>
                  <a:pt x="14681847" y="74174"/>
                  <a:pt x="13999311" y="-51683"/>
                  <a:pt x="13716000" y="36576"/>
                </a:cubicBezTo>
                <a:cubicBezTo>
                  <a:pt x="13400401" y="69204"/>
                  <a:pt x="13698414" y="36857"/>
                  <a:pt x="13688568" y="36576"/>
                </a:cubicBezTo>
                <a:cubicBezTo>
                  <a:pt x="13672780" y="41353"/>
                  <a:pt x="13545613" y="29747"/>
                  <a:pt x="13441680" y="36576"/>
                </a:cubicBezTo>
                <a:cubicBezTo>
                  <a:pt x="13339621" y="36986"/>
                  <a:pt x="13185674" y="53420"/>
                  <a:pt x="12975336" y="36576"/>
                </a:cubicBezTo>
                <a:cubicBezTo>
                  <a:pt x="12786662" y="50505"/>
                  <a:pt x="12510428" y="-18862"/>
                  <a:pt x="12070080" y="36576"/>
                </a:cubicBezTo>
                <a:cubicBezTo>
                  <a:pt x="11654936" y="42230"/>
                  <a:pt x="11491801" y="27659"/>
                  <a:pt x="11164824" y="36576"/>
                </a:cubicBezTo>
                <a:cubicBezTo>
                  <a:pt x="10782798" y="39858"/>
                  <a:pt x="10308566" y="130940"/>
                  <a:pt x="10040112" y="36576"/>
                </a:cubicBezTo>
                <a:cubicBezTo>
                  <a:pt x="9755568" y="32351"/>
                  <a:pt x="9396909" y="50753"/>
                  <a:pt x="8915400" y="36576"/>
                </a:cubicBezTo>
                <a:cubicBezTo>
                  <a:pt x="8527651" y="9684"/>
                  <a:pt x="8222753" y="74877"/>
                  <a:pt x="8010144" y="36576"/>
                </a:cubicBezTo>
                <a:cubicBezTo>
                  <a:pt x="7791152" y="47156"/>
                  <a:pt x="7549784" y="-8495"/>
                  <a:pt x="7324344" y="36576"/>
                </a:cubicBezTo>
                <a:cubicBezTo>
                  <a:pt x="7094995" y="62132"/>
                  <a:pt x="7167534" y="58840"/>
                  <a:pt x="7077456" y="36576"/>
                </a:cubicBezTo>
                <a:cubicBezTo>
                  <a:pt x="7017889" y="60530"/>
                  <a:pt x="6424218" y="59915"/>
                  <a:pt x="6172200" y="36576"/>
                </a:cubicBezTo>
                <a:cubicBezTo>
                  <a:pt x="5921546" y="72098"/>
                  <a:pt x="5617878" y="-5511"/>
                  <a:pt x="5266944" y="36576"/>
                </a:cubicBezTo>
                <a:cubicBezTo>
                  <a:pt x="4902806" y="79203"/>
                  <a:pt x="5133229" y="26874"/>
                  <a:pt x="5020056" y="36576"/>
                </a:cubicBezTo>
                <a:cubicBezTo>
                  <a:pt x="4914048" y="38006"/>
                  <a:pt x="4650115" y="11388"/>
                  <a:pt x="4553712" y="36576"/>
                </a:cubicBezTo>
                <a:cubicBezTo>
                  <a:pt x="4449684" y="48764"/>
                  <a:pt x="4305837" y="61873"/>
                  <a:pt x="4087368" y="36576"/>
                </a:cubicBezTo>
                <a:cubicBezTo>
                  <a:pt x="3953615" y="28162"/>
                  <a:pt x="3763389" y="46149"/>
                  <a:pt x="3621024" y="36576"/>
                </a:cubicBezTo>
                <a:cubicBezTo>
                  <a:pt x="3480354" y="51467"/>
                  <a:pt x="3139326" y="1213"/>
                  <a:pt x="2715768" y="36576"/>
                </a:cubicBezTo>
                <a:cubicBezTo>
                  <a:pt x="2306926" y="65189"/>
                  <a:pt x="2375639" y="41789"/>
                  <a:pt x="2249424" y="36576"/>
                </a:cubicBezTo>
                <a:cubicBezTo>
                  <a:pt x="2069607" y="-28456"/>
                  <a:pt x="1637419" y="77036"/>
                  <a:pt x="1124712" y="36576"/>
                </a:cubicBezTo>
                <a:cubicBezTo>
                  <a:pt x="585485" y="3518"/>
                  <a:pt x="356640" y="52396"/>
                  <a:pt x="0" y="36576"/>
                </a:cubicBezTo>
                <a:cubicBezTo>
                  <a:pt x="1105" y="28515"/>
                  <a:pt x="-60" y="9363"/>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21945600"/>
                      <a:gd name="connsiteY0" fmla="*/ 0 h 36576"/>
                      <a:gd name="connsiteX1" fmla="*/ 905256 w 21945600"/>
                      <a:gd name="connsiteY1" fmla="*/ 0 h 36576"/>
                      <a:gd name="connsiteX2" fmla="*/ 1810512 w 21945600"/>
                      <a:gd name="connsiteY2" fmla="*/ 0 h 36576"/>
                      <a:gd name="connsiteX3" fmla="*/ 2057400 w 21945600"/>
                      <a:gd name="connsiteY3" fmla="*/ 0 h 36576"/>
                      <a:gd name="connsiteX4" fmla="*/ 2743200 w 21945600"/>
                      <a:gd name="connsiteY4" fmla="*/ 0 h 36576"/>
                      <a:gd name="connsiteX5" fmla="*/ 3867912 w 21945600"/>
                      <a:gd name="connsiteY5" fmla="*/ 0 h 36576"/>
                      <a:gd name="connsiteX6" fmla="*/ 4114800 w 21945600"/>
                      <a:gd name="connsiteY6" fmla="*/ 0 h 36576"/>
                      <a:gd name="connsiteX7" fmla="*/ 4800600 w 21945600"/>
                      <a:gd name="connsiteY7" fmla="*/ 0 h 36576"/>
                      <a:gd name="connsiteX8" fmla="*/ 5486400 w 21945600"/>
                      <a:gd name="connsiteY8" fmla="*/ 0 h 36576"/>
                      <a:gd name="connsiteX9" fmla="*/ 5513832 w 21945600"/>
                      <a:gd name="connsiteY9" fmla="*/ 0 h 36576"/>
                      <a:gd name="connsiteX10" fmla="*/ 5760720 w 21945600"/>
                      <a:gd name="connsiteY10" fmla="*/ 0 h 36576"/>
                      <a:gd name="connsiteX11" fmla="*/ 6007608 w 21945600"/>
                      <a:gd name="connsiteY11" fmla="*/ 0 h 36576"/>
                      <a:gd name="connsiteX12" fmla="*/ 6693408 w 21945600"/>
                      <a:gd name="connsiteY12" fmla="*/ 0 h 36576"/>
                      <a:gd name="connsiteX13" fmla="*/ 7818120 w 21945600"/>
                      <a:gd name="connsiteY13" fmla="*/ 0 h 36576"/>
                      <a:gd name="connsiteX14" fmla="*/ 8065008 w 21945600"/>
                      <a:gd name="connsiteY14" fmla="*/ 0 h 36576"/>
                      <a:gd name="connsiteX15" fmla="*/ 9189720 w 21945600"/>
                      <a:gd name="connsiteY15" fmla="*/ 0 h 36576"/>
                      <a:gd name="connsiteX16" fmla="*/ 9436608 w 21945600"/>
                      <a:gd name="connsiteY16" fmla="*/ 0 h 36576"/>
                      <a:gd name="connsiteX17" fmla="*/ 10122408 w 21945600"/>
                      <a:gd name="connsiteY17" fmla="*/ 0 h 36576"/>
                      <a:gd name="connsiteX18" fmla="*/ 10369296 w 21945600"/>
                      <a:gd name="connsiteY18" fmla="*/ 0 h 36576"/>
                      <a:gd name="connsiteX19" fmla="*/ 10835640 w 21945600"/>
                      <a:gd name="connsiteY19" fmla="*/ 0 h 36576"/>
                      <a:gd name="connsiteX20" fmla="*/ 11521440 w 21945600"/>
                      <a:gd name="connsiteY20" fmla="*/ 0 h 36576"/>
                      <a:gd name="connsiteX21" fmla="*/ 12646152 w 21945600"/>
                      <a:gd name="connsiteY21" fmla="*/ 0 h 36576"/>
                      <a:gd name="connsiteX22" fmla="*/ 13551408 w 21945600"/>
                      <a:gd name="connsiteY22" fmla="*/ 0 h 36576"/>
                      <a:gd name="connsiteX23" fmla="*/ 14017752 w 21945600"/>
                      <a:gd name="connsiteY23" fmla="*/ 0 h 36576"/>
                      <a:gd name="connsiteX24" fmla="*/ 14264640 w 21945600"/>
                      <a:gd name="connsiteY24" fmla="*/ 0 h 36576"/>
                      <a:gd name="connsiteX25" fmla="*/ 15169896 w 21945600"/>
                      <a:gd name="connsiteY25" fmla="*/ 0 h 36576"/>
                      <a:gd name="connsiteX26" fmla="*/ 15636240 w 21945600"/>
                      <a:gd name="connsiteY26" fmla="*/ 0 h 36576"/>
                      <a:gd name="connsiteX27" fmla="*/ 16102584 w 21945600"/>
                      <a:gd name="connsiteY27" fmla="*/ 0 h 36576"/>
                      <a:gd name="connsiteX28" fmla="*/ 16130016 w 21945600"/>
                      <a:gd name="connsiteY28" fmla="*/ 0 h 36576"/>
                      <a:gd name="connsiteX29" fmla="*/ 17254728 w 21945600"/>
                      <a:gd name="connsiteY29" fmla="*/ 0 h 36576"/>
                      <a:gd name="connsiteX30" fmla="*/ 18159984 w 21945600"/>
                      <a:gd name="connsiteY30" fmla="*/ 0 h 36576"/>
                      <a:gd name="connsiteX31" fmla="*/ 19065240 w 21945600"/>
                      <a:gd name="connsiteY31" fmla="*/ 0 h 36576"/>
                      <a:gd name="connsiteX32" fmla="*/ 19092672 w 21945600"/>
                      <a:gd name="connsiteY32" fmla="*/ 0 h 36576"/>
                      <a:gd name="connsiteX33" fmla="*/ 19120104 w 21945600"/>
                      <a:gd name="connsiteY33" fmla="*/ 0 h 36576"/>
                      <a:gd name="connsiteX34" fmla="*/ 19147536 w 21945600"/>
                      <a:gd name="connsiteY34" fmla="*/ 0 h 36576"/>
                      <a:gd name="connsiteX35" fmla="*/ 19833336 w 21945600"/>
                      <a:gd name="connsiteY35" fmla="*/ 0 h 36576"/>
                      <a:gd name="connsiteX36" fmla="*/ 20738592 w 21945600"/>
                      <a:gd name="connsiteY36" fmla="*/ 0 h 36576"/>
                      <a:gd name="connsiteX37" fmla="*/ 21945600 w 21945600"/>
                      <a:gd name="connsiteY37" fmla="*/ 0 h 36576"/>
                      <a:gd name="connsiteX38" fmla="*/ 21945600 w 21945600"/>
                      <a:gd name="connsiteY38" fmla="*/ 36576 h 36576"/>
                      <a:gd name="connsiteX39" fmla="*/ 20820888 w 21945600"/>
                      <a:gd name="connsiteY39" fmla="*/ 36576 h 36576"/>
                      <a:gd name="connsiteX40" fmla="*/ 20354544 w 21945600"/>
                      <a:gd name="connsiteY40" fmla="*/ 36576 h 36576"/>
                      <a:gd name="connsiteX41" fmla="*/ 20327112 w 21945600"/>
                      <a:gd name="connsiteY41" fmla="*/ 36576 h 36576"/>
                      <a:gd name="connsiteX42" fmla="*/ 19421856 w 21945600"/>
                      <a:gd name="connsiteY42" fmla="*/ 36576 h 36576"/>
                      <a:gd name="connsiteX43" fmla="*/ 18516600 w 21945600"/>
                      <a:gd name="connsiteY43" fmla="*/ 36576 h 36576"/>
                      <a:gd name="connsiteX44" fmla="*/ 17830800 w 21945600"/>
                      <a:gd name="connsiteY44" fmla="*/ 36576 h 36576"/>
                      <a:gd name="connsiteX45" fmla="*/ 17583912 w 21945600"/>
                      <a:gd name="connsiteY45" fmla="*/ 36576 h 36576"/>
                      <a:gd name="connsiteX46" fmla="*/ 16898112 w 21945600"/>
                      <a:gd name="connsiteY46" fmla="*/ 36576 h 36576"/>
                      <a:gd name="connsiteX47" fmla="*/ 15992856 w 21945600"/>
                      <a:gd name="connsiteY47" fmla="*/ 36576 h 36576"/>
                      <a:gd name="connsiteX48" fmla="*/ 15087600 w 21945600"/>
                      <a:gd name="connsiteY48" fmla="*/ 36576 h 36576"/>
                      <a:gd name="connsiteX49" fmla="*/ 14840712 w 21945600"/>
                      <a:gd name="connsiteY49" fmla="*/ 36576 h 36576"/>
                      <a:gd name="connsiteX50" fmla="*/ 13716000 w 21945600"/>
                      <a:gd name="connsiteY50" fmla="*/ 36576 h 36576"/>
                      <a:gd name="connsiteX51" fmla="*/ 13688568 w 21945600"/>
                      <a:gd name="connsiteY51" fmla="*/ 36576 h 36576"/>
                      <a:gd name="connsiteX52" fmla="*/ 13441680 w 21945600"/>
                      <a:gd name="connsiteY52" fmla="*/ 36576 h 36576"/>
                      <a:gd name="connsiteX53" fmla="*/ 12975336 w 21945600"/>
                      <a:gd name="connsiteY53" fmla="*/ 36576 h 36576"/>
                      <a:gd name="connsiteX54" fmla="*/ 12070080 w 21945600"/>
                      <a:gd name="connsiteY54" fmla="*/ 36576 h 36576"/>
                      <a:gd name="connsiteX55" fmla="*/ 11164824 w 21945600"/>
                      <a:gd name="connsiteY55" fmla="*/ 36576 h 36576"/>
                      <a:gd name="connsiteX56" fmla="*/ 10040112 w 21945600"/>
                      <a:gd name="connsiteY56" fmla="*/ 36576 h 36576"/>
                      <a:gd name="connsiteX57" fmla="*/ 8915400 w 21945600"/>
                      <a:gd name="connsiteY57" fmla="*/ 36576 h 36576"/>
                      <a:gd name="connsiteX58" fmla="*/ 8010144 w 21945600"/>
                      <a:gd name="connsiteY58" fmla="*/ 36576 h 36576"/>
                      <a:gd name="connsiteX59" fmla="*/ 7324344 w 21945600"/>
                      <a:gd name="connsiteY59" fmla="*/ 36576 h 36576"/>
                      <a:gd name="connsiteX60" fmla="*/ 7077456 w 21945600"/>
                      <a:gd name="connsiteY60" fmla="*/ 36576 h 36576"/>
                      <a:gd name="connsiteX61" fmla="*/ 6172200 w 21945600"/>
                      <a:gd name="connsiteY61" fmla="*/ 36576 h 36576"/>
                      <a:gd name="connsiteX62" fmla="*/ 5266944 w 21945600"/>
                      <a:gd name="connsiteY62" fmla="*/ 36576 h 36576"/>
                      <a:gd name="connsiteX63" fmla="*/ 5020056 w 21945600"/>
                      <a:gd name="connsiteY63" fmla="*/ 36576 h 36576"/>
                      <a:gd name="connsiteX64" fmla="*/ 4553712 w 21945600"/>
                      <a:gd name="connsiteY64" fmla="*/ 36576 h 36576"/>
                      <a:gd name="connsiteX65" fmla="*/ 4087368 w 21945600"/>
                      <a:gd name="connsiteY65" fmla="*/ 36576 h 36576"/>
                      <a:gd name="connsiteX66" fmla="*/ 3621024 w 21945600"/>
                      <a:gd name="connsiteY66" fmla="*/ 36576 h 36576"/>
                      <a:gd name="connsiteX67" fmla="*/ 2715768 w 21945600"/>
                      <a:gd name="connsiteY67" fmla="*/ 36576 h 36576"/>
                      <a:gd name="connsiteX68" fmla="*/ 2249424 w 21945600"/>
                      <a:gd name="connsiteY68" fmla="*/ 36576 h 36576"/>
                      <a:gd name="connsiteX69" fmla="*/ 1124712 w 21945600"/>
                      <a:gd name="connsiteY69" fmla="*/ 36576 h 36576"/>
                      <a:gd name="connsiteX70" fmla="*/ 0 w 21945600"/>
                      <a:gd name="connsiteY70" fmla="*/ 36576 h 36576"/>
                      <a:gd name="connsiteX71" fmla="*/ 0 w 21945600"/>
                      <a:gd name="connsiteY71"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1945600" h="36576" fill="none" extrusionOk="0">
                        <a:moveTo>
                          <a:pt x="0" y="0"/>
                        </a:moveTo>
                        <a:cubicBezTo>
                          <a:pt x="421743" y="26373"/>
                          <a:pt x="546320" y="15739"/>
                          <a:pt x="905256" y="0"/>
                        </a:cubicBezTo>
                        <a:cubicBezTo>
                          <a:pt x="1264192" y="-15739"/>
                          <a:pt x="1386536" y="-15656"/>
                          <a:pt x="1810512" y="0"/>
                        </a:cubicBezTo>
                        <a:cubicBezTo>
                          <a:pt x="2234488" y="15656"/>
                          <a:pt x="1998624" y="3590"/>
                          <a:pt x="2057400" y="0"/>
                        </a:cubicBezTo>
                        <a:cubicBezTo>
                          <a:pt x="2116176" y="-3590"/>
                          <a:pt x="2603764" y="-6151"/>
                          <a:pt x="2743200" y="0"/>
                        </a:cubicBezTo>
                        <a:cubicBezTo>
                          <a:pt x="2882636" y="6151"/>
                          <a:pt x="3353150" y="46913"/>
                          <a:pt x="3867912" y="0"/>
                        </a:cubicBezTo>
                        <a:cubicBezTo>
                          <a:pt x="4382674" y="-46913"/>
                          <a:pt x="4060330" y="5314"/>
                          <a:pt x="4114800" y="0"/>
                        </a:cubicBezTo>
                        <a:cubicBezTo>
                          <a:pt x="4169270" y="-5314"/>
                          <a:pt x="4534246" y="-31393"/>
                          <a:pt x="4800600" y="0"/>
                        </a:cubicBezTo>
                        <a:cubicBezTo>
                          <a:pt x="5066954" y="31393"/>
                          <a:pt x="5323745" y="3319"/>
                          <a:pt x="5486400" y="0"/>
                        </a:cubicBezTo>
                        <a:cubicBezTo>
                          <a:pt x="5649055" y="-3319"/>
                          <a:pt x="5502934" y="-1313"/>
                          <a:pt x="5513832" y="0"/>
                        </a:cubicBezTo>
                        <a:cubicBezTo>
                          <a:pt x="5524730" y="1313"/>
                          <a:pt x="5659978" y="-12316"/>
                          <a:pt x="5760720" y="0"/>
                        </a:cubicBezTo>
                        <a:cubicBezTo>
                          <a:pt x="5861462" y="12316"/>
                          <a:pt x="5898932" y="2721"/>
                          <a:pt x="6007608" y="0"/>
                        </a:cubicBezTo>
                        <a:cubicBezTo>
                          <a:pt x="6116284" y="-2721"/>
                          <a:pt x="6483483" y="-4819"/>
                          <a:pt x="6693408" y="0"/>
                        </a:cubicBezTo>
                        <a:cubicBezTo>
                          <a:pt x="6903333" y="4819"/>
                          <a:pt x="7588959" y="10934"/>
                          <a:pt x="7818120" y="0"/>
                        </a:cubicBezTo>
                        <a:cubicBezTo>
                          <a:pt x="8047281" y="-10934"/>
                          <a:pt x="7993804" y="5221"/>
                          <a:pt x="8065008" y="0"/>
                        </a:cubicBezTo>
                        <a:cubicBezTo>
                          <a:pt x="8136212" y="-5221"/>
                          <a:pt x="8852325" y="51539"/>
                          <a:pt x="9189720" y="0"/>
                        </a:cubicBezTo>
                        <a:cubicBezTo>
                          <a:pt x="9527115" y="-51539"/>
                          <a:pt x="9324727" y="-6372"/>
                          <a:pt x="9436608" y="0"/>
                        </a:cubicBezTo>
                        <a:cubicBezTo>
                          <a:pt x="9548489" y="6372"/>
                          <a:pt x="9796505" y="23327"/>
                          <a:pt x="10122408" y="0"/>
                        </a:cubicBezTo>
                        <a:cubicBezTo>
                          <a:pt x="10448311" y="-23327"/>
                          <a:pt x="10318828" y="6963"/>
                          <a:pt x="10369296" y="0"/>
                        </a:cubicBezTo>
                        <a:cubicBezTo>
                          <a:pt x="10419764" y="-6963"/>
                          <a:pt x="10716126" y="-4982"/>
                          <a:pt x="10835640" y="0"/>
                        </a:cubicBezTo>
                        <a:cubicBezTo>
                          <a:pt x="10955154" y="4982"/>
                          <a:pt x="11219367" y="17886"/>
                          <a:pt x="11521440" y="0"/>
                        </a:cubicBezTo>
                        <a:cubicBezTo>
                          <a:pt x="11823513" y="-17886"/>
                          <a:pt x="12367047" y="-46479"/>
                          <a:pt x="12646152" y="0"/>
                        </a:cubicBezTo>
                        <a:cubicBezTo>
                          <a:pt x="12925257" y="46479"/>
                          <a:pt x="13338284" y="-26830"/>
                          <a:pt x="13551408" y="0"/>
                        </a:cubicBezTo>
                        <a:cubicBezTo>
                          <a:pt x="13764532" y="26830"/>
                          <a:pt x="13846967" y="12769"/>
                          <a:pt x="14017752" y="0"/>
                        </a:cubicBezTo>
                        <a:cubicBezTo>
                          <a:pt x="14188537" y="-12769"/>
                          <a:pt x="14162126" y="4714"/>
                          <a:pt x="14264640" y="0"/>
                        </a:cubicBezTo>
                        <a:cubicBezTo>
                          <a:pt x="14367154" y="-4714"/>
                          <a:pt x="14751879" y="36146"/>
                          <a:pt x="15169896" y="0"/>
                        </a:cubicBezTo>
                        <a:cubicBezTo>
                          <a:pt x="15587913" y="-36146"/>
                          <a:pt x="15406707" y="17941"/>
                          <a:pt x="15636240" y="0"/>
                        </a:cubicBezTo>
                        <a:cubicBezTo>
                          <a:pt x="15865773" y="-17941"/>
                          <a:pt x="15889022" y="-14655"/>
                          <a:pt x="16102584" y="0"/>
                        </a:cubicBezTo>
                        <a:cubicBezTo>
                          <a:pt x="16316146" y="14655"/>
                          <a:pt x="16124510" y="870"/>
                          <a:pt x="16130016" y="0"/>
                        </a:cubicBezTo>
                        <a:cubicBezTo>
                          <a:pt x="16135522" y="-870"/>
                          <a:pt x="16815084" y="42640"/>
                          <a:pt x="17254728" y="0"/>
                        </a:cubicBezTo>
                        <a:cubicBezTo>
                          <a:pt x="17694372" y="-42640"/>
                          <a:pt x="17737816" y="21051"/>
                          <a:pt x="18159984" y="0"/>
                        </a:cubicBezTo>
                        <a:cubicBezTo>
                          <a:pt x="18582152" y="-21051"/>
                          <a:pt x="18719883" y="-27879"/>
                          <a:pt x="19065240" y="0"/>
                        </a:cubicBezTo>
                        <a:cubicBezTo>
                          <a:pt x="19410597" y="27879"/>
                          <a:pt x="19085806" y="974"/>
                          <a:pt x="19092672" y="0"/>
                        </a:cubicBezTo>
                        <a:cubicBezTo>
                          <a:pt x="19099538" y="-974"/>
                          <a:pt x="19107856" y="-640"/>
                          <a:pt x="19120104" y="0"/>
                        </a:cubicBezTo>
                        <a:cubicBezTo>
                          <a:pt x="19132352" y="640"/>
                          <a:pt x="19142037" y="-152"/>
                          <a:pt x="19147536" y="0"/>
                        </a:cubicBezTo>
                        <a:cubicBezTo>
                          <a:pt x="19153035" y="152"/>
                          <a:pt x="19534636" y="-13012"/>
                          <a:pt x="19833336" y="0"/>
                        </a:cubicBezTo>
                        <a:cubicBezTo>
                          <a:pt x="20132036" y="13012"/>
                          <a:pt x="20306411" y="18934"/>
                          <a:pt x="20738592" y="0"/>
                        </a:cubicBezTo>
                        <a:cubicBezTo>
                          <a:pt x="21170773" y="-18934"/>
                          <a:pt x="21426379" y="57975"/>
                          <a:pt x="21945600" y="0"/>
                        </a:cubicBezTo>
                        <a:cubicBezTo>
                          <a:pt x="21944920" y="15182"/>
                          <a:pt x="21945031" y="28240"/>
                          <a:pt x="21945600" y="36576"/>
                        </a:cubicBezTo>
                        <a:cubicBezTo>
                          <a:pt x="21720449" y="-15473"/>
                          <a:pt x="21092984" y="17470"/>
                          <a:pt x="20820888" y="36576"/>
                        </a:cubicBezTo>
                        <a:cubicBezTo>
                          <a:pt x="20548792" y="55682"/>
                          <a:pt x="20467037" y="21195"/>
                          <a:pt x="20354544" y="36576"/>
                        </a:cubicBezTo>
                        <a:cubicBezTo>
                          <a:pt x="20242051" y="51957"/>
                          <a:pt x="20337363" y="36164"/>
                          <a:pt x="20327112" y="36576"/>
                        </a:cubicBezTo>
                        <a:cubicBezTo>
                          <a:pt x="20316861" y="36988"/>
                          <a:pt x="19714624" y="67514"/>
                          <a:pt x="19421856" y="36576"/>
                        </a:cubicBezTo>
                        <a:cubicBezTo>
                          <a:pt x="19129088" y="5638"/>
                          <a:pt x="18900022" y="28604"/>
                          <a:pt x="18516600" y="36576"/>
                        </a:cubicBezTo>
                        <a:cubicBezTo>
                          <a:pt x="18133178" y="44548"/>
                          <a:pt x="17998183" y="54905"/>
                          <a:pt x="17830800" y="36576"/>
                        </a:cubicBezTo>
                        <a:cubicBezTo>
                          <a:pt x="17663417" y="18247"/>
                          <a:pt x="17647160" y="31655"/>
                          <a:pt x="17583912" y="36576"/>
                        </a:cubicBezTo>
                        <a:cubicBezTo>
                          <a:pt x="17520664" y="41497"/>
                          <a:pt x="17113969" y="48000"/>
                          <a:pt x="16898112" y="36576"/>
                        </a:cubicBezTo>
                        <a:cubicBezTo>
                          <a:pt x="16682255" y="25152"/>
                          <a:pt x="16396179" y="46024"/>
                          <a:pt x="15992856" y="36576"/>
                        </a:cubicBezTo>
                        <a:cubicBezTo>
                          <a:pt x="15589533" y="27128"/>
                          <a:pt x="15453003" y="2006"/>
                          <a:pt x="15087600" y="36576"/>
                        </a:cubicBezTo>
                        <a:cubicBezTo>
                          <a:pt x="14722197" y="71146"/>
                          <a:pt x="14962139" y="43983"/>
                          <a:pt x="14840712" y="36576"/>
                        </a:cubicBezTo>
                        <a:cubicBezTo>
                          <a:pt x="14719285" y="29169"/>
                          <a:pt x="14031206" y="3235"/>
                          <a:pt x="13716000" y="36576"/>
                        </a:cubicBezTo>
                        <a:cubicBezTo>
                          <a:pt x="13400794" y="69917"/>
                          <a:pt x="13699702" y="36784"/>
                          <a:pt x="13688568" y="36576"/>
                        </a:cubicBezTo>
                        <a:cubicBezTo>
                          <a:pt x="13677434" y="36368"/>
                          <a:pt x="13549601" y="44218"/>
                          <a:pt x="13441680" y="36576"/>
                        </a:cubicBezTo>
                        <a:cubicBezTo>
                          <a:pt x="13333759" y="28934"/>
                          <a:pt x="13194403" y="43582"/>
                          <a:pt x="12975336" y="36576"/>
                        </a:cubicBezTo>
                        <a:cubicBezTo>
                          <a:pt x="12756269" y="29570"/>
                          <a:pt x="12496698" y="13112"/>
                          <a:pt x="12070080" y="36576"/>
                        </a:cubicBezTo>
                        <a:cubicBezTo>
                          <a:pt x="11643462" y="60040"/>
                          <a:pt x="11494515" y="20795"/>
                          <a:pt x="11164824" y="36576"/>
                        </a:cubicBezTo>
                        <a:cubicBezTo>
                          <a:pt x="10835133" y="52357"/>
                          <a:pt x="10303956" y="87952"/>
                          <a:pt x="10040112" y="36576"/>
                        </a:cubicBezTo>
                        <a:cubicBezTo>
                          <a:pt x="9776268" y="-14800"/>
                          <a:pt x="9309125" y="40826"/>
                          <a:pt x="8915400" y="36576"/>
                        </a:cubicBezTo>
                        <a:cubicBezTo>
                          <a:pt x="8521675" y="32326"/>
                          <a:pt x="8235592" y="37410"/>
                          <a:pt x="8010144" y="36576"/>
                        </a:cubicBezTo>
                        <a:cubicBezTo>
                          <a:pt x="7784696" y="35742"/>
                          <a:pt x="7556705" y="26838"/>
                          <a:pt x="7324344" y="36576"/>
                        </a:cubicBezTo>
                        <a:cubicBezTo>
                          <a:pt x="7091983" y="46314"/>
                          <a:pt x="7169873" y="40000"/>
                          <a:pt x="7077456" y="36576"/>
                        </a:cubicBezTo>
                        <a:cubicBezTo>
                          <a:pt x="6985039" y="33152"/>
                          <a:pt x="6395767" y="49824"/>
                          <a:pt x="6172200" y="36576"/>
                        </a:cubicBezTo>
                        <a:cubicBezTo>
                          <a:pt x="5948633" y="23328"/>
                          <a:pt x="5614848" y="11374"/>
                          <a:pt x="5266944" y="36576"/>
                        </a:cubicBezTo>
                        <a:cubicBezTo>
                          <a:pt x="4919040" y="61778"/>
                          <a:pt x="5134821" y="40448"/>
                          <a:pt x="5020056" y="36576"/>
                        </a:cubicBezTo>
                        <a:cubicBezTo>
                          <a:pt x="4905291" y="32704"/>
                          <a:pt x="4664972" y="17908"/>
                          <a:pt x="4553712" y="36576"/>
                        </a:cubicBezTo>
                        <a:cubicBezTo>
                          <a:pt x="4442452" y="55244"/>
                          <a:pt x="4307490" y="36849"/>
                          <a:pt x="4087368" y="36576"/>
                        </a:cubicBezTo>
                        <a:cubicBezTo>
                          <a:pt x="3867246" y="36303"/>
                          <a:pt x="3812769" y="37964"/>
                          <a:pt x="3621024" y="36576"/>
                        </a:cubicBezTo>
                        <a:cubicBezTo>
                          <a:pt x="3429279" y="35188"/>
                          <a:pt x="3130207" y="-2472"/>
                          <a:pt x="2715768" y="36576"/>
                        </a:cubicBezTo>
                        <a:cubicBezTo>
                          <a:pt x="2301329" y="75624"/>
                          <a:pt x="2368981" y="46863"/>
                          <a:pt x="2249424" y="36576"/>
                        </a:cubicBezTo>
                        <a:cubicBezTo>
                          <a:pt x="2129867" y="26289"/>
                          <a:pt x="1617980" y="52425"/>
                          <a:pt x="1124712" y="36576"/>
                        </a:cubicBezTo>
                        <a:cubicBezTo>
                          <a:pt x="631444" y="20727"/>
                          <a:pt x="353459" y="68932"/>
                          <a:pt x="0" y="36576"/>
                        </a:cubicBezTo>
                        <a:cubicBezTo>
                          <a:pt x="-389" y="28441"/>
                          <a:pt x="988" y="11614"/>
                          <a:pt x="0" y="0"/>
                        </a:cubicBezTo>
                        <a:close/>
                      </a:path>
                      <a:path w="21945600" h="36576" stroke="0" extrusionOk="0">
                        <a:moveTo>
                          <a:pt x="0" y="0"/>
                        </a:moveTo>
                        <a:cubicBezTo>
                          <a:pt x="78738" y="-6702"/>
                          <a:pt x="124882" y="4427"/>
                          <a:pt x="246888" y="0"/>
                        </a:cubicBezTo>
                        <a:cubicBezTo>
                          <a:pt x="368894" y="-4427"/>
                          <a:pt x="264772" y="-808"/>
                          <a:pt x="274320" y="0"/>
                        </a:cubicBezTo>
                        <a:cubicBezTo>
                          <a:pt x="283868" y="808"/>
                          <a:pt x="425686" y="-10995"/>
                          <a:pt x="521208" y="0"/>
                        </a:cubicBezTo>
                        <a:cubicBezTo>
                          <a:pt x="616730" y="10995"/>
                          <a:pt x="925127" y="26161"/>
                          <a:pt x="1207008" y="0"/>
                        </a:cubicBezTo>
                        <a:cubicBezTo>
                          <a:pt x="1488889" y="-26161"/>
                          <a:pt x="1863629" y="25804"/>
                          <a:pt x="2112264" y="0"/>
                        </a:cubicBezTo>
                        <a:cubicBezTo>
                          <a:pt x="2360899" y="-25804"/>
                          <a:pt x="2856157" y="-38525"/>
                          <a:pt x="3236976" y="0"/>
                        </a:cubicBezTo>
                        <a:cubicBezTo>
                          <a:pt x="3617795" y="38525"/>
                          <a:pt x="4108532" y="-15185"/>
                          <a:pt x="4361688" y="0"/>
                        </a:cubicBezTo>
                        <a:cubicBezTo>
                          <a:pt x="4614844" y="15185"/>
                          <a:pt x="4684381" y="-14633"/>
                          <a:pt x="4828032" y="0"/>
                        </a:cubicBezTo>
                        <a:cubicBezTo>
                          <a:pt x="4971683" y="14633"/>
                          <a:pt x="5329982" y="15220"/>
                          <a:pt x="5733288" y="0"/>
                        </a:cubicBezTo>
                        <a:cubicBezTo>
                          <a:pt x="6136594" y="-15220"/>
                          <a:pt x="6133637" y="-11909"/>
                          <a:pt x="6419088" y="0"/>
                        </a:cubicBezTo>
                        <a:cubicBezTo>
                          <a:pt x="6704539" y="11909"/>
                          <a:pt x="6686287" y="21630"/>
                          <a:pt x="6885432" y="0"/>
                        </a:cubicBezTo>
                        <a:cubicBezTo>
                          <a:pt x="7084577" y="-21630"/>
                          <a:pt x="7368157" y="20345"/>
                          <a:pt x="7790688" y="0"/>
                        </a:cubicBezTo>
                        <a:cubicBezTo>
                          <a:pt x="8213219" y="-20345"/>
                          <a:pt x="7805774" y="-451"/>
                          <a:pt x="7818120" y="0"/>
                        </a:cubicBezTo>
                        <a:cubicBezTo>
                          <a:pt x="7830466" y="451"/>
                          <a:pt x="8108732" y="-16692"/>
                          <a:pt x="8284464" y="0"/>
                        </a:cubicBezTo>
                        <a:cubicBezTo>
                          <a:pt x="8460196" y="16692"/>
                          <a:pt x="8710069" y="20479"/>
                          <a:pt x="8970264" y="0"/>
                        </a:cubicBezTo>
                        <a:cubicBezTo>
                          <a:pt x="9230459" y="-20479"/>
                          <a:pt x="9654070" y="-23489"/>
                          <a:pt x="9875520" y="0"/>
                        </a:cubicBezTo>
                        <a:cubicBezTo>
                          <a:pt x="10096970" y="23489"/>
                          <a:pt x="10230055" y="14787"/>
                          <a:pt x="10561320" y="0"/>
                        </a:cubicBezTo>
                        <a:cubicBezTo>
                          <a:pt x="10892585" y="-14787"/>
                          <a:pt x="11355400" y="42062"/>
                          <a:pt x="11686032" y="0"/>
                        </a:cubicBezTo>
                        <a:cubicBezTo>
                          <a:pt x="12016664" y="-42062"/>
                          <a:pt x="11707139" y="-1040"/>
                          <a:pt x="11713464" y="0"/>
                        </a:cubicBezTo>
                        <a:cubicBezTo>
                          <a:pt x="11719789" y="1040"/>
                          <a:pt x="12097394" y="2532"/>
                          <a:pt x="12399264" y="0"/>
                        </a:cubicBezTo>
                        <a:cubicBezTo>
                          <a:pt x="12701134" y="-2532"/>
                          <a:pt x="12419541" y="1081"/>
                          <a:pt x="12426696" y="0"/>
                        </a:cubicBezTo>
                        <a:cubicBezTo>
                          <a:pt x="12433851" y="-1081"/>
                          <a:pt x="13203091" y="32097"/>
                          <a:pt x="13551408" y="0"/>
                        </a:cubicBezTo>
                        <a:cubicBezTo>
                          <a:pt x="13899725" y="-32097"/>
                          <a:pt x="13704994" y="4050"/>
                          <a:pt x="13798296" y="0"/>
                        </a:cubicBezTo>
                        <a:cubicBezTo>
                          <a:pt x="13891598" y="-4050"/>
                          <a:pt x="13819194" y="591"/>
                          <a:pt x="13825728" y="0"/>
                        </a:cubicBezTo>
                        <a:cubicBezTo>
                          <a:pt x="13832262" y="-591"/>
                          <a:pt x="14247058" y="-30068"/>
                          <a:pt x="14511528" y="0"/>
                        </a:cubicBezTo>
                        <a:cubicBezTo>
                          <a:pt x="14775998" y="30068"/>
                          <a:pt x="14668616" y="6993"/>
                          <a:pt x="14758416" y="0"/>
                        </a:cubicBezTo>
                        <a:cubicBezTo>
                          <a:pt x="14848216" y="-6993"/>
                          <a:pt x="15386840" y="3019"/>
                          <a:pt x="15663672" y="0"/>
                        </a:cubicBezTo>
                        <a:cubicBezTo>
                          <a:pt x="15940504" y="-3019"/>
                          <a:pt x="15823667" y="2894"/>
                          <a:pt x="15910560" y="0"/>
                        </a:cubicBezTo>
                        <a:cubicBezTo>
                          <a:pt x="15997453" y="-2894"/>
                          <a:pt x="16588125" y="-8530"/>
                          <a:pt x="17035272" y="0"/>
                        </a:cubicBezTo>
                        <a:cubicBezTo>
                          <a:pt x="17482419" y="8530"/>
                          <a:pt x="17188794" y="6706"/>
                          <a:pt x="17282160" y="0"/>
                        </a:cubicBezTo>
                        <a:cubicBezTo>
                          <a:pt x="17375526" y="-6706"/>
                          <a:pt x="17472317" y="-5717"/>
                          <a:pt x="17529048" y="0"/>
                        </a:cubicBezTo>
                        <a:cubicBezTo>
                          <a:pt x="17585779" y="5717"/>
                          <a:pt x="18174415" y="31621"/>
                          <a:pt x="18434304" y="0"/>
                        </a:cubicBezTo>
                        <a:cubicBezTo>
                          <a:pt x="18694193" y="-31621"/>
                          <a:pt x="19301918" y="29693"/>
                          <a:pt x="19559016" y="0"/>
                        </a:cubicBezTo>
                        <a:cubicBezTo>
                          <a:pt x="19816114" y="-29693"/>
                          <a:pt x="19574042" y="702"/>
                          <a:pt x="19586448" y="0"/>
                        </a:cubicBezTo>
                        <a:cubicBezTo>
                          <a:pt x="19598854" y="-702"/>
                          <a:pt x="20049547" y="-22820"/>
                          <a:pt x="20491704" y="0"/>
                        </a:cubicBezTo>
                        <a:cubicBezTo>
                          <a:pt x="20933861" y="22820"/>
                          <a:pt x="20755106" y="6629"/>
                          <a:pt x="20958048" y="0"/>
                        </a:cubicBezTo>
                        <a:cubicBezTo>
                          <a:pt x="21160990" y="-6629"/>
                          <a:pt x="21663188" y="-27211"/>
                          <a:pt x="21945600" y="0"/>
                        </a:cubicBezTo>
                        <a:cubicBezTo>
                          <a:pt x="21944964" y="7863"/>
                          <a:pt x="21943820" y="25698"/>
                          <a:pt x="21945600" y="36576"/>
                        </a:cubicBezTo>
                        <a:cubicBezTo>
                          <a:pt x="21738864" y="-5974"/>
                          <a:pt x="21483832" y="56357"/>
                          <a:pt x="21040344" y="36576"/>
                        </a:cubicBezTo>
                        <a:cubicBezTo>
                          <a:pt x="20596856" y="16795"/>
                          <a:pt x="20741173" y="55968"/>
                          <a:pt x="20574000" y="36576"/>
                        </a:cubicBezTo>
                        <a:cubicBezTo>
                          <a:pt x="20406827" y="17184"/>
                          <a:pt x="20560204" y="36526"/>
                          <a:pt x="20546568" y="36576"/>
                        </a:cubicBezTo>
                        <a:cubicBezTo>
                          <a:pt x="20532932" y="36626"/>
                          <a:pt x="20530490" y="36880"/>
                          <a:pt x="20519136" y="36576"/>
                        </a:cubicBezTo>
                        <a:cubicBezTo>
                          <a:pt x="20507782" y="36272"/>
                          <a:pt x="19823262" y="37799"/>
                          <a:pt x="19613880" y="36576"/>
                        </a:cubicBezTo>
                        <a:cubicBezTo>
                          <a:pt x="19404498" y="35353"/>
                          <a:pt x="19223151" y="67241"/>
                          <a:pt x="18928080" y="36576"/>
                        </a:cubicBezTo>
                        <a:cubicBezTo>
                          <a:pt x="18633009" y="5911"/>
                          <a:pt x="18160671" y="-11744"/>
                          <a:pt x="17803368" y="36576"/>
                        </a:cubicBezTo>
                        <a:cubicBezTo>
                          <a:pt x="17446065" y="84896"/>
                          <a:pt x="17412412" y="14966"/>
                          <a:pt x="17117568" y="36576"/>
                        </a:cubicBezTo>
                        <a:cubicBezTo>
                          <a:pt x="16822724" y="58186"/>
                          <a:pt x="16494673" y="2337"/>
                          <a:pt x="16212312" y="36576"/>
                        </a:cubicBezTo>
                        <a:cubicBezTo>
                          <a:pt x="15929951" y="70815"/>
                          <a:pt x="15826333" y="11046"/>
                          <a:pt x="15526512" y="36576"/>
                        </a:cubicBezTo>
                        <a:cubicBezTo>
                          <a:pt x="15226691" y="62106"/>
                          <a:pt x="15082025" y="15118"/>
                          <a:pt x="14840712" y="36576"/>
                        </a:cubicBezTo>
                        <a:cubicBezTo>
                          <a:pt x="14599399" y="58034"/>
                          <a:pt x="14517430" y="19609"/>
                          <a:pt x="14374368" y="36576"/>
                        </a:cubicBezTo>
                        <a:cubicBezTo>
                          <a:pt x="14231306" y="53543"/>
                          <a:pt x="13854278" y="2480"/>
                          <a:pt x="13469112" y="36576"/>
                        </a:cubicBezTo>
                        <a:cubicBezTo>
                          <a:pt x="13083946" y="70672"/>
                          <a:pt x="13086505" y="29507"/>
                          <a:pt x="12783312" y="36576"/>
                        </a:cubicBezTo>
                        <a:cubicBezTo>
                          <a:pt x="12480119" y="43645"/>
                          <a:pt x="12228847" y="-3513"/>
                          <a:pt x="11878056" y="36576"/>
                        </a:cubicBezTo>
                        <a:cubicBezTo>
                          <a:pt x="11527265" y="76665"/>
                          <a:pt x="11722541" y="34421"/>
                          <a:pt x="11631168" y="36576"/>
                        </a:cubicBezTo>
                        <a:cubicBezTo>
                          <a:pt x="11539795" y="38731"/>
                          <a:pt x="11328250" y="26850"/>
                          <a:pt x="11164824" y="36576"/>
                        </a:cubicBezTo>
                        <a:cubicBezTo>
                          <a:pt x="11001398" y="46302"/>
                          <a:pt x="10673541" y="78959"/>
                          <a:pt x="10259568" y="36576"/>
                        </a:cubicBezTo>
                        <a:cubicBezTo>
                          <a:pt x="9845595" y="-5807"/>
                          <a:pt x="9733074" y="59393"/>
                          <a:pt x="9573768" y="36576"/>
                        </a:cubicBezTo>
                        <a:cubicBezTo>
                          <a:pt x="9414462" y="13759"/>
                          <a:pt x="9555544" y="36473"/>
                          <a:pt x="9546336" y="36576"/>
                        </a:cubicBezTo>
                        <a:cubicBezTo>
                          <a:pt x="9537128" y="36679"/>
                          <a:pt x="8966343" y="25197"/>
                          <a:pt x="8641080" y="36576"/>
                        </a:cubicBezTo>
                        <a:cubicBezTo>
                          <a:pt x="8315817" y="47955"/>
                          <a:pt x="8340016" y="17323"/>
                          <a:pt x="8174736" y="36576"/>
                        </a:cubicBezTo>
                        <a:cubicBezTo>
                          <a:pt x="8009456" y="55829"/>
                          <a:pt x="7277736" y="27510"/>
                          <a:pt x="7050024" y="36576"/>
                        </a:cubicBezTo>
                        <a:cubicBezTo>
                          <a:pt x="6822312" y="45642"/>
                          <a:pt x="7033761" y="37384"/>
                          <a:pt x="7022592" y="36576"/>
                        </a:cubicBezTo>
                        <a:cubicBezTo>
                          <a:pt x="7011423" y="35768"/>
                          <a:pt x="6523471" y="22547"/>
                          <a:pt x="6117336" y="36576"/>
                        </a:cubicBezTo>
                        <a:cubicBezTo>
                          <a:pt x="5711201" y="50605"/>
                          <a:pt x="5866816" y="21657"/>
                          <a:pt x="5650992" y="36576"/>
                        </a:cubicBezTo>
                        <a:cubicBezTo>
                          <a:pt x="5435168" y="51495"/>
                          <a:pt x="5142184" y="50113"/>
                          <a:pt x="4745736" y="36576"/>
                        </a:cubicBezTo>
                        <a:cubicBezTo>
                          <a:pt x="4349288" y="23039"/>
                          <a:pt x="4567465" y="35506"/>
                          <a:pt x="4498848" y="36576"/>
                        </a:cubicBezTo>
                        <a:cubicBezTo>
                          <a:pt x="4430231" y="37646"/>
                          <a:pt x="4316854" y="42140"/>
                          <a:pt x="4251960" y="36576"/>
                        </a:cubicBezTo>
                        <a:cubicBezTo>
                          <a:pt x="4187066" y="31012"/>
                          <a:pt x="4006963" y="35461"/>
                          <a:pt x="3785616" y="36576"/>
                        </a:cubicBezTo>
                        <a:cubicBezTo>
                          <a:pt x="3564269" y="37691"/>
                          <a:pt x="3513429" y="13694"/>
                          <a:pt x="3319272" y="36576"/>
                        </a:cubicBezTo>
                        <a:cubicBezTo>
                          <a:pt x="3125115" y="59458"/>
                          <a:pt x="2634641" y="25517"/>
                          <a:pt x="2414016" y="36576"/>
                        </a:cubicBezTo>
                        <a:cubicBezTo>
                          <a:pt x="2193391" y="47635"/>
                          <a:pt x="2395840" y="37250"/>
                          <a:pt x="2386584" y="36576"/>
                        </a:cubicBezTo>
                        <a:cubicBezTo>
                          <a:pt x="2377328" y="35902"/>
                          <a:pt x="1545536" y="28507"/>
                          <a:pt x="1261872" y="36576"/>
                        </a:cubicBezTo>
                        <a:cubicBezTo>
                          <a:pt x="978208" y="44645"/>
                          <a:pt x="1242837" y="35250"/>
                          <a:pt x="1234440" y="36576"/>
                        </a:cubicBezTo>
                        <a:cubicBezTo>
                          <a:pt x="1226043" y="37902"/>
                          <a:pt x="282424" y="83210"/>
                          <a:pt x="0" y="36576"/>
                        </a:cubicBezTo>
                        <a:cubicBezTo>
                          <a:pt x="476" y="24480"/>
                          <a:pt x="-366" y="10102"/>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arcador de texto 3">
            <a:extLst>
              <a:ext uri="{FF2B5EF4-FFF2-40B4-BE49-F238E27FC236}">
                <a16:creationId xmlns:a16="http://schemas.microsoft.com/office/drawing/2014/main" id="{62953722-403B-91A4-4FB3-25B93A337047}"/>
              </a:ext>
            </a:extLst>
          </p:cNvPr>
          <p:cNvSpPr>
            <a:spLocks noGrp="1"/>
          </p:cNvSpPr>
          <p:nvPr>
            <p:ph type="body" sz="quarter" idx="1"/>
          </p:nvPr>
        </p:nvSpPr>
        <p:spPr>
          <a:xfrm>
            <a:off x="1144986" y="4142632"/>
            <a:ext cx="13427104" cy="8238344"/>
          </a:xfrm>
        </p:spPr>
        <p:txBody>
          <a:bodyPr vert="horz" lIns="91440" tIns="45720" rIns="91440" bIns="45720" rtlCol="0" anchor="t">
            <a:normAutofit/>
          </a:bodyPr>
          <a:lstStyle/>
          <a:p>
            <a:pPr marL="457200" indent="-457200" algn="l" defTabSz="914400" rtl="0">
              <a:lnSpc>
                <a:spcPct val="90000"/>
              </a:lnSpc>
              <a:buFont typeface="Arial" panose="020B0604020202020204" pitchFamily="34" charset="0"/>
              <a:buChar char="•"/>
            </a:pPr>
            <a:r>
              <a:rPr lang="en-US" sz="3100" kern="1200" dirty="0">
                <a:solidFill>
                  <a:schemeClr val="tx1"/>
                </a:solidFill>
                <a:effectLst/>
                <a:latin typeface="+mn-lt"/>
                <a:ea typeface="+mn-ea"/>
                <a:cs typeface="+mn-cs"/>
              </a:rPr>
              <a:t>La </a:t>
            </a:r>
            <a:r>
              <a:rPr lang="en-US" sz="3100" b="1" kern="1200" dirty="0" err="1">
                <a:solidFill>
                  <a:schemeClr val="tx1"/>
                </a:solidFill>
                <a:effectLst/>
                <a:latin typeface="+mn-lt"/>
                <a:ea typeface="+mn-ea"/>
                <a:cs typeface="+mn-cs"/>
              </a:rPr>
              <a:t>temporada</a:t>
            </a:r>
            <a:r>
              <a:rPr lang="en-US" sz="3100" b="1" kern="1200" dirty="0">
                <a:solidFill>
                  <a:schemeClr val="tx1"/>
                </a:solidFill>
                <a:effectLst/>
                <a:latin typeface="+mn-lt"/>
                <a:ea typeface="+mn-ea"/>
                <a:cs typeface="+mn-cs"/>
              </a:rPr>
              <a:t> de </a:t>
            </a:r>
            <a:r>
              <a:rPr lang="en-US" sz="3100" b="1" kern="1200" dirty="0" err="1">
                <a:solidFill>
                  <a:schemeClr val="tx1"/>
                </a:solidFill>
                <a:effectLst/>
                <a:latin typeface="+mn-lt"/>
                <a:ea typeface="+mn-ea"/>
                <a:cs typeface="+mn-cs"/>
              </a:rPr>
              <a:t>huracanes</a:t>
            </a:r>
            <a:r>
              <a:rPr lang="en-US" sz="3100" b="1" kern="1200" dirty="0">
                <a:solidFill>
                  <a:schemeClr val="tx1"/>
                </a:solidFill>
                <a:effectLst/>
                <a:latin typeface="+mn-lt"/>
                <a:ea typeface="+mn-ea"/>
                <a:cs typeface="+mn-cs"/>
              </a:rPr>
              <a:t> del Atlántico de 2021</a:t>
            </a:r>
            <a:r>
              <a:rPr lang="en-US" sz="3100" kern="1200" dirty="0">
                <a:solidFill>
                  <a:schemeClr val="tx1"/>
                </a:solidFill>
                <a:effectLst/>
                <a:latin typeface="+mn-lt"/>
                <a:ea typeface="+mn-ea"/>
                <a:cs typeface="+mn-cs"/>
              </a:rPr>
              <a:t> </a:t>
            </a:r>
            <a:r>
              <a:rPr lang="en-US" sz="3100" kern="1200" dirty="0" err="1">
                <a:solidFill>
                  <a:schemeClr val="tx1"/>
                </a:solidFill>
                <a:effectLst/>
                <a:latin typeface="+mn-lt"/>
                <a:ea typeface="+mn-ea"/>
                <a:cs typeface="+mn-cs"/>
              </a:rPr>
              <a:t>fue</a:t>
            </a:r>
            <a:r>
              <a:rPr lang="en-US" sz="3100" kern="1200" dirty="0">
                <a:solidFill>
                  <a:schemeClr val="tx1"/>
                </a:solidFill>
                <a:effectLst/>
                <a:latin typeface="+mn-lt"/>
                <a:ea typeface="+mn-ea"/>
                <a:cs typeface="+mn-cs"/>
              </a:rPr>
              <a:t> la </a:t>
            </a:r>
            <a:r>
              <a:rPr lang="en-US" sz="3100" kern="1200" dirty="0" err="1">
                <a:solidFill>
                  <a:schemeClr val="tx1"/>
                </a:solidFill>
                <a:effectLst/>
                <a:latin typeface="+mn-lt"/>
                <a:ea typeface="+mn-ea"/>
                <a:cs typeface="+mn-cs"/>
              </a:rPr>
              <a:t>tercera</a:t>
            </a:r>
            <a:r>
              <a:rPr lang="en-US" sz="3100" kern="1200" dirty="0">
                <a:solidFill>
                  <a:schemeClr val="tx1"/>
                </a:solidFill>
                <a:effectLst/>
                <a:latin typeface="+mn-lt"/>
                <a:ea typeface="+mn-ea"/>
                <a:cs typeface="+mn-cs"/>
              </a:rPr>
              <a:t> </a:t>
            </a:r>
            <a:r>
              <a:rPr lang="en-US" sz="3100" kern="1200" dirty="0" err="1">
                <a:solidFill>
                  <a:schemeClr val="tx1"/>
                </a:solidFill>
                <a:effectLst/>
                <a:latin typeface="+mn-lt"/>
                <a:ea typeface="+mn-ea"/>
                <a:cs typeface="+mn-cs"/>
              </a:rPr>
              <a:t>más</a:t>
            </a:r>
            <a:r>
              <a:rPr lang="en-US" sz="3100" kern="1200" dirty="0">
                <a:solidFill>
                  <a:schemeClr val="tx1"/>
                </a:solidFill>
                <a:effectLst/>
                <a:latin typeface="+mn-lt"/>
                <a:ea typeface="+mn-ea"/>
                <a:cs typeface="+mn-cs"/>
              </a:rPr>
              <a:t> </a:t>
            </a:r>
            <a:r>
              <a:rPr lang="en-US" sz="3100" kern="1200" dirty="0" err="1">
                <a:solidFill>
                  <a:schemeClr val="tx1"/>
                </a:solidFill>
                <a:effectLst/>
                <a:latin typeface="+mn-lt"/>
                <a:ea typeface="+mn-ea"/>
                <a:cs typeface="+mn-cs"/>
              </a:rPr>
              <a:t>activa</a:t>
            </a:r>
            <a:r>
              <a:rPr lang="en-US" sz="3100" kern="1200" dirty="0">
                <a:solidFill>
                  <a:schemeClr val="tx1"/>
                </a:solidFill>
                <a:effectLst/>
                <a:latin typeface="+mn-lt"/>
                <a:ea typeface="+mn-ea"/>
                <a:cs typeface="+mn-cs"/>
              </a:rPr>
              <a:t> de la que se </a:t>
            </a:r>
            <a:r>
              <a:rPr lang="en-US" sz="3100" kern="1200" dirty="0" err="1">
                <a:solidFill>
                  <a:schemeClr val="tx1"/>
                </a:solidFill>
                <a:effectLst/>
                <a:latin typeface="+mn-lt"/>
                <a:ea typeface="+mn-ea"/>
                <a:cs typeface="+mn-cs"/>
              </a:rPr>
              <a:t>tiene</a:t>
            </a:r>
            <a:r>
              <a:rPr lang="en-US" sz="3100" kern="1200" dirty="0">
                <a:solidFill>
                  <a:schemeClr val="tx1"/>
                </a:solidFill>
                <a:effectLst/>
                <a:latin typeface="+mn-lt"/>
                <a:ea typeface="+mn-ea"/>
                <a:cs typeface="+mn-cs"/>
              </a:rPr>
              <a:t> </a:t>
            </a:r>
            <a:r>
              <a:rPr lang="en-US" sz="3100" kern="1200" dirty="0" err="1">
                <a:solidFill>
                  <a:schemeClr val="tx1"/>
                </a:solidFill>
                <a:effectLst/>
                <a:latin typeface="+mn-lt"/>
                <a:ea typeface="+mn-ea"/>
                <a:cs typeface="+mn-cs"/>
              </a:rPr>
              <a:t>constancia</a:t>
            </a:r>
            <a:r>
              <a:rPr lang="en-US" sz="3100" kern="1200" dirty="0">
                <a:solidFill>
                  <a:schemeClr val="tx1"/>
                </a:solidFill>
                <a:effectLst/>
                <a:latin typeface="+mn-lt"/>
                <a:ea typeface="+mn-ea"/>
                <a:cs typeface="+mn-cs"/>
              </a:rPr>
              <a:t> </a:t>
            </a:r>
            <a:r>
              <a:rPr lang="en-US" sz="3100" kern="1200" dirty="0" err="1">
                <a:solidFill>
                  <a:schemeClr val="tx1"/>
                </a:solidFill>
                <a:effectLst/>
                <a:latin typeface="+mn-lt"/>
                <a:ea typeface="+mn-ea"/>
                <a:cs typeface="+mn-cs"/>
              </a:rPr>
              <a:t>en</a:t>
            </a:r>
            <a:r>
              <a:rPr lang="en-US" sz="3100" kern="1200" dirty="0">
                <a:solidFill>
                  <a:schemeClr val="tx1"/>
                </a:solidFill>
                <a:effectLst/>
                <a:latin typeface="+mn-lt"/>
                <a:ea typeface="+mn-ea"/>
                <a:cs typeface="+mn-cs"/>
              </a:rPr>
              <a:t> </a:t>
            </a:r>
            <a:r>
              <a:rPr lang="en-US" sz="3100" kern="1200" dirty="0" err="1">
                <a:solidFill>
                  <a:schemeClr val="tx1"/>
                </a:solidFill>
                <a:effectLst/>
                <a:latin typeface="+mn-lt"/>
                <a:ea typeface="+mn-ea"/>
                <a:cs typeface="+mn-cs"/>
              </a:rPr>
              <a:t>esa</a:t>
            </a:r>
            <a:r>
              <a:rPr lang="en-US" sz="3100" kern="1200" dirty="0">
                <a:solidFill>
                  <a:schemeClr val="tx1"/>
                </a:solidFill>
                <a:effectLst/>
                <a:latin typeface="+mn-lt"/>
                <a:ea typeface="+mn-ea"/>
                <a:cs typeface="+mn-cs"/>
              </a:rPr>
              <a:t> </a:t>
            </a:r>
            <a:r>
              <a:rPr lang="en-US" sz="3100" kern="1200" dirty="0" err="1">
                <a:solidFill>
                  <a:schemeClr val="tx1"/>
                </a:solidFill>
                <a:effectLst/>
                <a:latin typeface="+mn-lt"/>
                <a:ea typeface="+mn-ea"/>
                <a:cs typeface="+mn-cs"/>
              </a:rPr>
              <a:t>cuenca</a:t>
            </a:r>
            <a:r>
              <a:rPr lang="en-US" sz="3100" kern="1200" dirty="0">
                <a:solidFill>
                  <a:schemeClr val="tx1"/>
                </a:solidFill>
                <a:effectLst/>
                <a:latin typeface="+mn-lt"/>
                <a:ea typeface="+mn-ea"/>
                <a:cs typeface="+mn-cs"/>
              </a:rPr>
              <a:t>, al </a:t>
            </a:r>
            <a:r>
              <a:rPr lang="en-US" sz="3100" kern="1200" dirty="0" err="1">
                <a:solidFill>
                  <a:schemeClr val="tx1"/>
                </a:solidFill>
                <a:effectLst/>
                <a:latin typeface="+mn-lt"/>
                <a:ea typeface="+mn-ea"/>
                <a:cs typeface="+mn-cs"/>
              </a:rPr>
              <a:t>haberse</a:t>
            </a:r>
            <a:r>
              <a:rPr lang="en-US" sz="3100" kern="1200" dirty="0">
                <a:solidFill>
                  <a:schemeClr val="tx1"/>
                </a:solidFill>
                <a:effectLst/>
                <a:latin typeface="+mn-lt"/>
                <a:ea typeface="+mn-ea"/>
                <a:cs typeface="+mn-cs"/>
              </a:rPr>
              <a:t> </a:t>
            </a:r>
            <a:r>
              <a:rPr lang="en-US" sz="3100" kern="1200" dirty="0" err="1">
                <a:solidFill>
                  <a:schemeClr val="tx1"/>
                </a:solidFill>
                <a:effectLst/>
                <a:latin typeface="+mn-lt"/>
                <a:ea typeface="+mn-ea"/>
                <a:cs typeface="+mn-cs"/>
              </a:rPr>
              <a:t>registrado</a:t>
            </a:r>
            <a:r>
              <a:rPr lang="en-US" sz="3100" kern="1200" dirty="0">
                <a:solidFill>
                  <a:schemeClr val="tx1"/>
                </a:solidFill>
                <a:effectLst/>
                <a:latin typeface="+mn-lt"/>
                <a:ea typeface="+mn-ea"/>
                <a:cs typeface="+mn-cs"/>
              </a:rPr>
              <a:t> 21 </a:t>
            </a:r>
            <a:r>
              <a:rPr lang="en-US" sz="3100" kern="1200" dirty="0" err="1">
                <a:solidFill>
                  <a:schemeClr val="tx1"/>
                </a:solidFill>
                <a:effectLst/>
                <a:latin typeface="+mn-lt"/>
                <a:ea typeface="+mn-ea"/>
                <a:cs typeface="+mn-cs"/>
              </a:rPr>
              <a:t>tormentas</a:t>
            </a:r>
            <a:r>
              <a:rPr lang="en-US" sz="3100" kern="1200" dirty="0">
                <a:solidFill>
                  <a:schemeClr val="tx1"/>
                </a:solidFill>
                <a:effectLst/>
                <a:latin typeface="+mn-lt"/>
                <a:ea typeface="+mn-ea"/>
                <a:cs typeface="+mn-cs"/>
              </a:rPr>
              <a:t> con </a:t>
            </a:r>
            <a:r>
              <a:rPr lang="en-US" sz="3100" kern="1200" dirty="0" err="1">
                <a:solidFill>
                  <a:schemeClr val="tx1"/>
                </a:solidFill>
                <a:effectLst/>
                <a:latin typeface="+mn-lt"/>
                <a:ea typeface="+mn-ea"/>
                <a:cs typeface="+mn-cs"/>
              </a:rPr>
              <a:t>nombre</a:t>
            </a:r>
            <a:r>
              <a:rPr lang="en-US" sz="3100" kern="1200" dirty="0">
                <a:solidFill>
                  <a:schemeClr val="tx1"/>
                </a:solidFill>
                <a:effectLst/>
                <a:latin typeface="+mn-lt"/>
                <a:ea typeface="+mn-ea"/>
                <a:cs typeface="+mn-cs"/>
              </a:rPr>
              <a:t> (</a:t>
            </a:r>
            <a:r>
              <a:rPr lang="en-US" sz="3100" kern="1200" dirty="0" err="1">
                <a:solidFill>
                  <a:schemeClr val="tx1"/>
                </a:solidFill>
                <a:effectLst/>
                <a:latin typeface="+mn-lt"/>
                <a:ea typeface="+mn-ea"/>
                <a:cs typeface="+mn-cs"/>
              </a:rPr>
              <a:t>incluidos</a:t>
            </a:r>
            <a:r>
              <a:rPr lang="en-US" sz="3100" kern="1200" dirty="0">
                <a:solidFill>
                  <a:schemeClr val="tx1"/>
                </a:solidFill>
                <a:effectLst/>
                <a:latin typeface="+mn-lt"/>
                <a:ea typeface="+mn-ea"/>
                <a:cs typeface="+mn-cs"/>
              </a:rPr>
              <a:t> </a:t>
            </a:r>
            <a:r>
              <a:rPr lang="en-US" sz="3100" kern="1200" dirty="0" err="1">
                <a:solidFill>
                  <a:schemeClr val="tx1"/>
                </a:solidFill>
                <a:effectLst/>
                <a:latin typeface="+mn-lt"/>
                <a:ea typeface="+mn-ea"/>
                <a:cs typeface="+mn-cs"/>
              </a:rPr>
              <a:t>siete</a:t>
            </a:r>
            <a:r>
              <a:rPr lang="en-US" sz="3100" kern="1200" dirty="0">
                <a:solidFill>
                  <a:schemeClr val="tx1"/>
                </a:solidFill>
                <a:effectLst/>
                <a:latin typeface="+mn-lt"/>
                <a:ea typeface="+mn-ea"/>
                <a:cs typeface="+mn-cs"/>
              </a:rPr>
              <a:t> </a:t>
            </a:r>
            <a:r>
              <a:rPr lang="en-US" sz="3100" kern="1200" dirty="0" err="1">
                <a:solidFill>
                  <a:schemeClr val="tx1"/>
                </a:solidFill>
                <a:effectLst/>
                <a:latin typeface="+mn-lt"/>
                <a:ea typeface="+mn-ea"/>
                <a:cs typeface="+mn-cs"/>
              </a:rPr>
              <a:t>huracanes</a:t>
            </a:r>
            <a:r>
              <a:rPr lang="en-US" sz="3100" kern="1200" dirty="0">
                <a:solidFill>
                  <a:schemeClr val="tx1"/>
                </a:solidFill>
                <a:effectLst/>
                <a:latin typeface="+mn-lt"/>
                <a:ea typeface="+mn-ea"/>
                <a:cs typeface="+mn-cs"/>
              </a:rPr>
              <a:t>), y </a:t>
            </a:r>
            <a:r>
              <a:rPr lang="en-US" sz="3100" kern="1200" dirty="0" err="1">
                <a:solidFill>
                  <a:schemeClr val="tx1"/>
                </a:solidFill>
                <a:effectLst/>
                <a:latin typeface="+mn-lt"/>
                <a:ea typeface="+mn-ea"/>
                <a:cs typeface="+mn-cs"/>
              </a:rPr>
              <a:t>fue</a:t>
            </a:r>
            <a:r>
              <a:rPr lang="en-US" sz="3100" kern="1200" dirty="0">
                <a:solidFill>
                  <a:schemeClr val="tx1"/>
                </a:solidFill>
                <a:effectLst/>
                <a:latin typeface="+mn-lt"/>
                <a:ea typeface="+mn-ea"/>
                <a:cs typeface="+mn-cs"/>
              </a:rPr>
              <a:t> la </a:t>
            </a:r>
            <a:r>
              <a:rPr lang="en-US" sz="3100" kern="1200" dirty="0" err="1">
                <a:solidFill>
                  <a:schemeClr val="tx1"/>
                </a:solidFill>
                <a:effectLst/>
                <a:latin typeface="+mn-lt"/>
                <a:ea typeface="+mn-ea"/>
                <a:cs typeface="+mn-cs"/>
              </a:rPr>
              <a:t>sexta</a:t>
            </a:r>
            <a:r>
              <a:rPr lang="en-US" sz="3100" kern="1200" dirty="0">
                <a:solidFill>
                  <a:schemeClr val="tx1"/>
                </a:solidFill>
                <a:effectLst/>
                <a:latin typeface="+mn-lt"/>
                <a:ea typeface="+mn-ea"/>
                <a:cs typeface="+mn-cs"/>
              </a:rPr>
              <a:t> </a:t>
            </a:r>
            <a:r>
              <a:rPr lang="en-US" sz="3100" kern="1200" dirty="0" err="1">
                <a:solidFill>
                  <a:schemeClr val="tx1"/>
                </a:solidFill>
                <a:effectLst/>
                <a:latin typeface="+mn-lt"/>
                <a:ea typeface="+mn-ea"/>
                <a:cs typeface="+mn-cs"/>
              </a:rPr>
              <a:t>temporada</a:t>
            </a:r>
            <a:r>
              <a:rPr lang="en-US" sz="3100" kern="1200" dirty="0">
                <a:solidFill>
                  <a:schemeClr val="tx1"/>
                </a:solidFill>
                <a:effectLst/>
                <a:latin typeface="+mn-lt"/>
                <a:ea typeface="+mn-ea"/>
                <a:cs typeface="+mn-cs"/>
              </a:rPr>
              <a:t> </a:t>
            </a:r>
            <a:r>
              <a:rPr lang="en-US" sz="3100" kern="1200" dirty="0" err="1">
                <a:solidFill>
                  <a:schemeClr val="tx1"/>
                </a:solidFill>
                <a:effectLst/>
                <a:latin typeface="+mn-lt"/>
                <a:ea typeface="+mn-ea"/>
                <a:cs typeface="+mn-cs"/>
              </a:rPr>
              <a:t>consecutiva</a:t>
            </a:r>
            <a:r>
              <a:rPr lang="en-US" sz="3100" kern="1200" dirty="0">
                <a:solidFill>
                  <a:schemeClr val="tx1"/>
                </a:solidFill>
                <a:effectLst/>
                <a:latin typeface="+mn-lt"/>
                <a:ea typeface="+mn-ea"/>
                <a:cs typeface="+mn-cs"/>
              </a:rPr>
              <a:t> de </a:t>
            </a:r>
            <a:r>
              <a:rPr lang="en-US" sz="3100" kern="1200" dirty="0" err="1">
                <a:solidFill>
                  <a:schemeClr val="tx1"/>
                </a:solidFill>
                <a:effectLst/>
                <a:latin typeface="+mn-lt"/>
                <a:ea typeface="+mn-ea"/>
                <a:cs typeface="+mn-cs"/>
              </a:rPr>
              <a:t>huracanes</a:t>
            </a:r>
            <a:r>
              <a:rPr lang="en-US" sz="3100" kern="1200" dirty="0">
                <a:solidFill>
                  <a:schemeClr val="tx1"/>
                </a:solidFill>
                <a:effectLst/>
                <a:latin typeface="+mn-lt"/>
                <a:ea typeface="+mn-ea"/>
                <a:cs typeface="+mn-cs"/>
              </a:rPr>
              <a:t> </a:t>
            </a:r>
            <a:r>
              <a:rPr lang="en-US" sz="3100" kern="1200" dirty="0" err="1">
                <a:solidFill>
                  <a:schemeClr val="tx1"/>
                </a:solidFill>
                <a:effectLst/>
                <a:latin typeface="+mn-lt"/>
                <a:ea typeface="+mn-ea"/>
                <a:cs typeface="+mn-cs"/>
              </a:rPr>
              <a:t>en</a:t>
            </a:r>
            <a:r>
              <a:rPr lang="en-US" sz="3100" kern="1200" dirty="0">
                <a:solidFill>
                  <a:schemeClr val="tx1"/>
                </a:solidFill>
                <a:effectLst/>
                <a:latin typeface="+mn-lt"/>
                <a:ea typeface="+mn-ea"/>
                <a:cs typeface="+mn-cs"/>
              </a:rPr>
              <a:t> </a:t>
            </a:r>
            <a:r>
              <a:rPr lang="en-US" sz="3100" kern="1200" dirty="0" err="1">
                <a:solidFill>
                  <a:schemeClr val="tx1"/>
                </a:solidFill>
                <a:effectLst/>
                <a:latin typeface="+mn-lt"/>
                <a:ea typeface="+mn-ea"/>
                <a:cs typeface="+mn-cs"/>
              </a:rPr>
              <a:t>el</a:t>
            </a:r>
            <a:r>
              <a:rPr lang="en-US" sz="3100" kern="1200" dirty="0">
                <a:solidFill>
                  <a:schemeClr val="tx1"/>
                </a:solidFill>
                <a:effectLst/>
                <a:latin typeface="+mn-lt"/>
                <a:ea typeface="+mn-ea"/>
                <a:cs typeface="+mn-cs"/>
              </a:rPr>
              <a:t> Atlántico </a:t>
            </a:r>
            <a:r>
              <a:rPr lang="en-US" sz="3100" kern="1200" dirty="0" err="1">
                <a:solidFill>
                  <a:schemeClr val="tx1"/>
                </a:solidFill>
                <a:effectLst/>
                <a:latin typeface="+mn-lt"/>
                <a:ea typeface="+mn-ea"/>
                <a:cs typeface="+mn-cs"/>
              </a:rPr>
              <a:t>por</a:t>
            </a:r>
            <a:r>
              <a:rPr lang="en-US" sz="3100" kern="1200" dirty="0">
                <a:solidFill>
                  <a:schemeClr val="tx1"/>
                </a:solidFill>
                <a:effectLst/>
                <a:latin typeface="+mn-lt"/>
                <a:ea typeface="+mn-ea"/>
                <a:cs typeface="+mn-cs"/>
              </a:rPr>
              <a:t> </a:t>
            </a:r>
            <a:r>
              <a:rPr lang="en-US" sz="3100" kern="1200" dirty="0" err="1">
                <a:solidFill>
                  <a:schemeClr val="tx1"/>
                </a:solidFill>
                <a:effectLst/>
                <a:latin typeface="+mn-lt"/>
                <a:ea typeface="+mn-ea"/>
                <a:cs typeface="+mn-cs"/>
              </a:rPr>
              <a:t>encima</a:t>
            </a:r>
            <a:r>
              <a:rPr lang="en-US" sz="3100" kern="1200" dirty="0">
                <a:solidFill>
                  <a:schemeClr val="tx1"/>
                </a:solidFill>
                <a:effectLst/>
                <a:latin typeface="+mn-lt"/>
                <a:ea typeface="+mn-ea"/>
                <a:cs typeface="+mn-cs"/>
              </a:rPr>
              <a:t> de lo normal.</a:t>
            </a:r>
          </a:p>
          <a:p>
            <a:pPr marL="457200" indent="-457200" algn="l" defTabSz="914400" rtl="0">
              <a:lnSpc>
                <a:spcPct val="90000"/>
              </a:lnSpc>
              <a:buFont typeface="Arial" panose="020B0604020202020204" pitchFamily="34" charset="0"/>
              <a:buChar char="•"/>
            </a:pPr>
            <a:endParaRPr lang="en-US" sz="3100" kern="1200" dirty="0">
              <a:solidFill>
                <a:schemeClr val="tx1"/>
              </a:solidFill>
              <a:latin typeface="+mn-lt"/>
              <a:ea typeface="+mn-ea"/>
              <a:cs typeface="+mn-cs"/>
            </a:endParaRPr>
          </a:p>
          <a:p>
            <a:pPr marL="457200" indent="-457200" algn="l" defTabSz="914400" rtl="0">
              <a:lnSpc>
                <a:spcPct val="90000"/>
              </a:lnSpc>
              <a:buFont typeface="Arial" panose="020B0604020202020204" pitchFamily="34" charset="0"/>
              <a:buChar char="•"/>
            </a:pPr>
            <a:r>
              <a:rPr lang="en-US" sz="3100" kern="1200" dirty="0">
                <a:solidFill>
                  <a:schemeClr val="tx1"/>
                </a:solidFill>
                <a:effectLst/>
                <a:latin typeface="+mn-lt"/>
                <a:ea typeface="+mn-ea"/>
                <a:cs typeface="+mn-cs"/>
              </a:rPr>
              <a:t>Las </a:t>
            </a:r>
            <a:r>
              <a:rPr lang="en-US" sz="3100" kern="1200" dirty="0" err="1">
                <a:solidFill>
                  <a:schemeClr val="tx1"/>
                </a:solidFill>
                <a:effectLst/>
                <a:latin typeface="+mn-lt"/>
                <a:ea typeface="+mn-ea"/>
                <a:cs typeface="+mn-cs"/>
              </a:rPr>
              <a:t>tasas</a:t>
            </a:r>
            <a:r>
              <a:rPr lang="en-US" sz="3100" kern="1200" dirty="0">
                <a:solidFill>
                  <a:schemeClr val="tx1"/>
                </a:solidFill>
                <a:effectLst/>
                <a:latin typeface="+mn-lt"/>
                <a:ea typeface="+mn-ea"/>
                <a:cs typeface="+mn-cs"/>
              </a:rPr>
              <a:t> de </a:t>
            </a:r>
            <a:r>
              <a:rPr lang="en-US" sz="3100" kern="1200" dirty="0" err="1">
                <a:solidFill>
                  <a:schemeClr val="tx1"/>
                </a:solidFill>
                <a:effectLst/>
                <a:latin typeface="+mn-lt"/>
                <a:ea typeface="+mn-ea"/>
                <a:cs typeface="+mn-cs"/>
              </a:rPr>
              <a:t>deforestación</a:t>
            </a:r>
            <a:r>
              <a:rPr lang="en-US" sz="3100" kern="1200" dirty="0">
                <a:solidFill>
                  <a:schemeClr val="tx1"/>
                </a:solidFill>
                <a:effectLst/>
                <a:latin typeface="+mn-lt"/>
                <a:ea typeface="+mn-ea"/>
                <a:cs typeface="+mn-cs"/>
              </a:rPr>
              <a:t> </a:t>
            </a:r>
            <a:r>
              <a:rPr lang="en-US" sz="3100" kern="1200" dirty="0" err="1">
                <a:solidFill>
                  <a:schemeClr val="tx1"/>
                </a:solidFill>
                <a:effectLst/>
                <a:latin typeface="+mn-lt"/>
                <a:ea typeface="+mn-ea"/>
                <a:cs typeface="+mn-cs"/>
              </a:rPr>
              <a:t>fueron</a:t>
            </a:r>
            <a:r>
              <a:rPr lang="en-US" sz="3100" kern="1200" dirty="0">
                <a:solidFill>
                  <a:schemeClr val="tx1"/>
                </a:solidFill>
                <a:effectLst/>
                <a:latin typeface="+mn-lt"/>
                <a:ea typeface="+mn-ea"/>
                <a:cs typeface="+mn-cs"/>
              </a:rPr>
              <a:t> las </a:t>
            </a:r>
            <a:r>
              <a:rPr lang="en-US" sz="3100" kern="1200" dirty="0" err="1">
                <a:solidFill>
                  <a:schemeClr val="tx1"/>
                </a:solidFill>
                <a:effectLst/>
                <a:latin typeface="+mn-lt"/>
                <a:ea typeface="+mn-ea"/>
                <a:cs typeface="+mn-cs"/>
              </a:rPr>
              <a:t>más</a:t>
            </a:r>
            <a:r>
              <a:rPr lang="en-US" sz="3100" kern="1200" dirty="0">
                <a:solidFill>
                  <a:schemeClr val="tx1"/>
                </a:solidFill>
                <a:effectLst/>
                <a:latin typeface="+mn-lt"/>
                <a:ea typeface="+mn-ea"/>
                <a:cs typeface="+mn-cs"/>
              </a:rPr>
              <a:t> </a:t>
            </a:r>
            <a:r>
              <a:rPr lang="en-US" sz="3100" kern="1200" dirty="0" err="1">
                <a:solidFill>
                  <a:schemeClr val="tx1"/>
                </a:solidFill>
                <a:effectLst/>
                <a:latin typeface="+mn-lt"/>
                <a:ea typeface="+mn-ea"/>
                <a:cs typeface="+mn-cs"/>
              </a:rPr>
              <a:t>elevadas</a:t>
            </a:r>
            <a:r>
              <a:rPr lang="en-US" sz="3100" kern="1200" dirty="0">
                <a:solidFill>
                  <a:schemeClr val="tx1"/>
                </a:solidFill>
                <a:effectLst/>
                <a:latin typeface="+mn-lt"/>
                <a:ea typeface="+mn-ea"/>
                <a:cs typeface="+mn-cs"/>
              </a:rPr>
              <a:t> </a:t>
            </a:r>
            <a:r>
              <a:rPr lang="en-US" sz="3100" kern="1200" dirty="0" err="1">
                <a:solidFill>
                  <a:schemeClr val="tx1"/>
                </a:solidFill>
                <a:effectLst/>
                <a:latin typeface="+mn-lt"/>
                <a:ea typeface="+mn-ea"/>
                <a:cs typeface="+mn-cs"/>
              </a:rPr>
              <a:t>desde</a:t>
            </a:r>
            <a:r>
              <a:rPr lang="en-US" sz="3100" kern="1200" dirty="0">
                <a:solidFill>
                  <a:schemeClr val="tx1"/>
                </a:solidFill>
                <a:effectLst/>
                <a:latin typeface="+mn-lt"/>
                <a:ea typeface="+mn-ea"/>
                <a:cs typeface="+mn-cs"/>
              </a:rPr>
              <a:t> 2009. La </a:t>
            </a:r>
            <a:r>
              <a:rPr lang="en-US" sz="3100" kern="1200" dirty="0" err="1">
                <a:solidFill>
                  <a:schemeClr val="tx1"/>
                </a:solidFill>
                <a:effectLst/>
                <a:latin typeface="+mn-lt"/>
                <a:ea typeface="+mn-ea"/>
                <a:cs typeface="+mn-cs"/>
              </a:rPr>
              <a:t>deforestación</a:t>
            </a:r>
            <a:r>
              <a:rPr lang="en-US" sz="3100" kern="1200" dirty="0">
                <a:solidFill>
                  <a:schemeClr val="tx1"/>
                </a:solidFill>
                <a:effectLst/>
                <a:latin typeface="+mn-lt"/>
                <a:ea typeface="+mn-ea"/>
                <a:cs typeface="+mn-cs"/>
              </a:rPr>
              <a:t> </a:t>
            </a:r>
            <a:r>
              <a:rPr lang="en-US" sz="3100" kern="1200" dirty="0" err="1">
                <a:solidFill>
                  <a:schemeClr val="tx1"/>
                </a:solidFill>
                <a:effectLst/>
                <a:latin typeface="+mn-lt"/>
                <a:ea typeface="+mn-ea"/>
                <a:cs typeface="+mn-cs"/>
              </a:rPr>
              <a:t>en</a:t>
            </a:r>
            <a:r>
              <a:rPr lang="en-US" sz="3100" kern="1200" dirty="0">
                <a:solidFill>
                  <a:schemeClr val="tx1"/>
                </a:solidFill>
                <a:effectLst/>
                <a:latin typeface="+mn-lt"/>
                <a:ea typeface="+mn-ea"/>
                <a:cs typeface="+mn-cs"/>
              </a:rPr>
              <a:t> la </a:t>
            </a:r>
            <a:r>
              <a:rPr lang="en-US" sz="3100" kern="1200" dirty="0" err="1">
                <a:solidFill>
                  <a:schemeClr val="tx1"/>
                </a:solidFill>
                <a:effectLst/>
                <a:latin typeface="+mn-lt"/>
                <a:ea typeface="+mn-ea"/>
                <a:cs typeface="+mn-cs"/>
              </a:rPr>
              <a:t>pluviselva</a:t>
            </a:r>
            <a:r>
              <a:rPr lang="en-US" sz="3100" kern="1200" dirty="0">
                <a:solidFill>
                  <a:schemeClr val="tx1"/>
                </a:solidFill>
                <a:effectLst/>
                <a:latin typeface="+mn-lt"/>
                <a:ea typeface="+mn-ea"/>
                <a:cs typeface="+mn-cs"/>
              </a:rPr>
              <a:t> </a:t>
            </a:r>
            <a:r>
              <a:rPr lang="en-US" sz="3100" kern="1200" dirty="0" err="1">
                <a:solidFill>
                  <a:schemeClr val="tx1"/>
                </a:solidFill>
                <a:effectLst/>
                <a:latin typeface="+mn-lt"/>
                <a:ea typeface="+mn-ea"/>
                <a:cs typeface="+mn-cs"/>
              </a:rPr>
              <a:t>amazónica</a:t>
            </a:r>
            <a:r>
              <a:rPr lang="en-US" sz="3100" kern="1200" dirty="0">
                <a:solidFill>
                  <a:schemeClr val="tx1"/>
                </a:solidFill>
                <a:effectLst/>
                <a:latin typeface="+mn-lt"/>
                <a:ea typeface="+mn-ea"/>
                <a:cs typeface="+mn-cs"/>
              </a:rPr>
              <a:t> </a:t>
            </a:r>
            <a:r>
              <a:rPr lang="en-US" sz="3100" kern="1200" dirty="0" err="1">
                <a:solidFill>
                  <a:schemeClr val="tx1"/>
                </a:solidFill>
                <a:effectLst/>
                <a:latin typeface="+mn-lt"/>
                <a:ea typeface="+mn-ea"/>
                <a:cs typeface="+mn-cs"/>
              </a:rPr>
              <a:t>brasileña</a:t>
            </a:r>
            <a:r>
              <a:rPr lang="en-US" sz="3100" kern="1200" dirty="0">
                <a:solidFill>
                  <a:schemeClr val="tx1"/>
                </a:solidFill>
                <a:effectLst/>
                <a:latin typeface="+mn-lt"/>
                <a:ea typeface="+mn-ea"/>
                <a:cs typeface="+mn-cs"/>
              </a:rPr>
              <a:t> se </a:t>
            </a:r>
            <a:r>
              <a:rPr lang="en-US" sz="3100" kern="1200" dirty="0" err="1">
                <a:solidFill>
                  <a:schemeClr val="tx1"/>
                </a:solidFill>
                <a:effectLst/>
                <a:latin typeface="+mn-lt"/>
                <a:ea typeface="+mn-ea"/>
                <a:cs typeface="+mn-cs"/>
              </a:rPr>
              <a:t>duplicó</a:t>
            </a:r>
            <a:r>
              <a:rPr lang="en-US" sz="3100" kern="1200" dirty="0">
                <a:solidFill>
                  <a:schemeClr val="tx1"/>
                </a:solidFill>
                <a:effectLst/>
                <a:latin typeface="+mn-lt"/>
                <a:ea typeface="+mn-ea"/>
                <a:cs typeface="+mn-cs"/>
              </a:rPr>
              <a:t> con </a:t>
            </a:r>
            <a:r>
              <a:rPr lang="en-US" sz="3100" kern="1200" dirty="0" err="1">
                <a:solidFill>
                  <a:schemeClr val="tx1"/>
                </a:solidFill>
                <a:effectLst/>
                <a:latin typeface="+mn-lt"/>
                <a:ea typeface="+mn-ea"/>
                <a:cs typeface="+mn-cs"/>
              </a:rPr>
              <a:t>respecto</a:t>
            </a:r>
            <a:r>
              <a:rPr lang="en-US" sz="3100" kern="1200" dirty="0">
                <a:solidFill>
                  <a:schemeClr val="tx1"/>
                </a:solidFill>
                <a:effectLst/>
                <a:latin typeface="+mn-lt"/>
                <a:ea typeface="+mn-ea"/>
                <a:cs typeface="+mn-cs"/>
              </a:rPr>
              <a:t> al </a:t>
            </a:r>
            <a:r>
              <a:rPr lang="en-US" sz="3100" kern="1200" dirty="0" err="1">
                <a:solidFill>
                  <a:schemeClr val="tx1"/>
                </a:solidFill>
                <a:effectLst/>
                <a:latin typeface="+mn-lt"/>
                <a:ea typeface="+mn-ea"/>
                <a:cs typeface="+mn-cs"/>
              </a:rPr>
              <a:t>promedio</a:t>
            </a:r>
            <a:r>
              <a:rPr lang="en-US" sz="3100" kern="1200" dirty="0">
                <a:solidFill>
                  <a:schemeClr val="tx1"/>
                </a:solidFill>
                <a:effectLst/>
                <a:latin typeface="+mn-lt"/>
                <a:ea typeface="+mn-ea"/>
                <a:cs typeface="+mn-cs"/>
              </a:rPr>
              <a:t> de 2009-2018 y </a:t>
            </a:r>
            <a:r>
              <a:rPr lang="en-US" sz="3100" kern="1200" dirty="0" err="1">
                <a:solidFill>
                  <a:schemeClr val="tx1"/>
                </a:solidFill>
                <a:effectLst/>
                <a:latin typeface="+mn-lt"/>
                <a:ea typeface="+mn-ea"/>
                <a:cs typeface="+mn-cs"/>
              </a:rPr>
              <a:t>alcanzó</a:t>
            </a:r>
            <a:r>
              <a:rPr lang="en-US" sz="3100" kern="1200" dirty="0">
                <a:solidFill>
                  <a:schemeClr val="tx1"/>
                </a:solidFill>
                <a:effectLst/>
                <a:latin typeface="+mn-lt"/>
                <a:ea typeface="+mn-ea"/>
                <a:cs typeface="+mn-cs"/>
              </a:rPr>
              <a:t> </a:t>
            </a:r>
            <a:r>
              <a:rPr lang="en-US" sz="3100" kern="1200" dirty="0" err="1">
                <a:solidFill>
                  <a:schemeClr val="tx1"/>
                </a:solidFill>
                <a:effectLst/>
                <a:latin typeface="+mn-lt"/>
                <a:ea typeface="+mn-ea"/>
                <a:cs typeface="+mn-cs"/>
              </a:rPr>
              <a:t>su</a:t>
            </a:r>
            <a:r>
              <a:rPr lang="en-US" sz="3100" kern="1200" dirty="0">
                <a:solidFill>
                  <a:schemeClr val="tx1"/>
                </a:solidFill>
                <a:effectLst/>
                <a:latin typeface="+mn-lt"/>
                <a:ea typeface="+mn-ea"/>
                <a:cs typeface="+mn-cs"/>
              </a:rPr>
              <a:t> </a:t>
            </a:r>
            <a:r>
              <a:rPr lang="en-US" sz="3100" kern="1200" dirty="0" err="1">
                <a:solidFill>
                  <a:schemeClr val="tx1"/>
                </a:solidFill>
                <a:effectLst/>
                <a:latin typeface="+mn-lt"/>
                <a:ea typeface="+mn-ea"/>
                <a:cs typeface="+mn-cs"/>
              </a:rPr>
              <a:t>nivel</a:t>
            </a:r>
            <a:r>
              <a:rPr lang="en-US" sz="3100" kern="1200" dirty="0">
                <a:solidFill>
                  <a:schemeClr val="tx1"/>
                </a:solidFill>
                <a:effectLst/>
                <a:latin typeface="+mn-lt"/>
                <a:ea typeface="+mn-ea"/>
                <a:cs typeface="+mn-cs"/>
              </a:rPr>
              <a:t> </a:t>
            </a:r>
            <a:r>
              <a:rPr lang="en-US" sz="3100" kern="1200" dirty="0" err="1">
                <a:solidFill>
                  <a:schemeClr val="tx1"/>
                </a:solidFill>
                <a:effectLst/>
                <a:latin typeface="+mn-lt"/>
                <a:ea typeface="+mn-ea"/>
                <a:cs typeface="+mn-cs"/>
              </a:rPr>
              <a:t>más</a:t>
            </a:r>
            <a:r>
              <a:rPr lang="en-US" sz="3100" kern="1200" dirty="0">
                <a:solidFill>
                  <a:schemeClr val="tx1"/>
                </a:solidFill>
                <a:effectLst/>
                <a:latin typeface="+mn-lt"/>
                <a:ea typeface="+mn-ea"/>
                <a:cs typeface="+mn-cs"/>
              </a:rPr>
              <a:t> alto </a:t>
            </a:r>
            <a:r>
              <a:rPr lang="en-US" sz="3100" kern="1200" dirty="0" err="1">
                <a:solidFill>
                  <a:schemeClr val="tx1"/>
                </a:solidFill>
                <a:effectLst/>
                <a:latin typeface="+mn-lt"/>
                <a:ea typeface="+mn-ea"/>
                <a:cs typeface="+mn-cs"/>
              </a:rPr>
              <a:t>desde</a:t>
            </a:r>
            <a:r>
              <a:rPr lang="en-US" sz="3100" kern="1200" dirty="0">
                <a:solidFill>
                  <a:schemeClr val="tx1"/>
                </a:solidFill>
                <a:effectLst/>
                <a:latin typeface="+mn-lt"/>
                <a:ea typeface="+mn-ea"/>
                <a:cs typeface="+mn-cs"/>
              </a:rPr>
              <a:t> 2009. </a:t>
            </a:r>
            <a:r>
              <a:rPr lang="en-US" sz="3100" kern="1200" dirty="0" err="1">
                <a:solidFill>
                  <a:schemeClr val="tx1"/>
                </a:solidFill>
                <a:effectLst/>
                <a:latin typeface="+mn-lt"/>
                <a:ea typeface="+mn-ea"/>
                <a:cs typeface="+mn-cs"/>
              </a:rPr>
              <a:t>En</a:t>
            </a:r>
            <a:r>
              <a:rPr lang="en-US" sz="3100" kern="1200" dirty="0">
                <a:solidFill>
                  <a:schemeClr val="tx1"/>
                </a:solidFill>
                <a:effectLst/>
                <a:latin typeface="+mn-lt"/>
                <a:ea typeface="+mn-ea"/>
                <a:cs typeface="+mn-cs"/>
              </a:rPr>
              <a:t> 2021 se </a:t>
            </a:r>
            <a:r>
              <a:rPr lang="en-US" sz="3100" kern="1200" dirty="0" err="1">
                <a:solidFill>
                  <a:schemeClr val="tx1"/>
                </a:solidFill>
                <a:effectLst/>
                <a:latin typeface="+mn-lt"/>
                <a:ea typeface="+mn-ea"/>
                <a:cs typeface="+mn-cs"/>
              </a:rPr>
              <a:t>perdió</a:t>
            </a:r>
            <a:r>
              <a:rPr lang="en-US" sz="3100" kern="1200" dirty="0">
                <a:solidFill>
                  <a:schemeClr val="tx1"/>
                </a:solidFill>
                <a:effectLst/>
                <a:latin typeface="+mn-lt"/>
                <a:ea typeface="+mn-ea"/>
                <a:cs typeface="+mn-cs"/>
              </a:rPr>
              <a:t> un 22 % </a:t>
            </a:r>
            <a:r>
              <a:rPr lang="en-US" sz="3100" kern="1200" dirty="0" err="1">
                <a:solidFill>
                  <a:schemeClr val="tx1"/>
                </a:solidFill>
                <a:effectLst/>
                <a:latin typeface="+mn-lt"/>
                <a:ea typeface="+mn-ea"/>
                <a:cs typeface="+mn-cs"/>
              </a:rPr>
              <a:t>más</a:t>
            </a:r>
            <a:r>
              <a:rPr lang="en-US" sz="3100" kern="1200" dirty="0">
                <a:solidFill>
                  <a:schemeClr val="tx1"/>
                </a:solidFill>
                <a:effectLst/>
                <a:latin typeface="+mn-lt"/>
                <a:ea typeface="+mn-ea"/>
                <a:cs typeface="+mn-cs"/>
              </a:rPr>
              <a:t> de </a:t>
            </a:r>
            <a:r>
              <a:rPr lang="en-US" sz="3100" kern="1200" dirty="0" err="1">
                <a:solidFill>
                  <a:schemeClr val="tx1"/>
                </a:solidFill>
                <a:effectLst/>
                <a:latin typeface="+mn-lt"/>
                <a:ea typeface="+mn-ea"/>
                <a:cs typeface="+mn-cs"/>
              </a:rPr>
              <a:t>superficie</a:t>
            </a:r>
            <a:r>
              <a:rPr lang="en-US" sz="3100" kern="1200" dirty="0">
                <a:solidFill>
                  <a:schemeClr val="tx1"/>
                </a:solidFill>
                <a:effectLst/>
                <a:latin typeface="+mn-lt"/>
                <a:ea typeface="+mn-ea"/>
                <a:cs typeface="+mn-cs"/>
              </a:rPr>
              <a:t> </a:t>
            </a:r>
            <a:r>
              <a:rPr lang="en-US" sz="3100" kern="1200" dirty="0" err="1">
                <a:solidFill>
                  <a:schemeClr val="tx1"/>
                </a:solidFill>
                <a:effectLst/>
                <a:latin typeface="+mn-lt"/>
                <a:ea typeface="+mn-ea"/>
                <a:cs typeface="+mn-cs"/>
              </a:rPr>
              <a:t>forestal</a:t>
            </a:r>
            <a:r>
              <a:rPr lang="en-US" sz="3100" kern="1200" dirty="0">
                <a:solidFill>
                  <a:schemeClr val="tx1"/>
                </a:solidFill>
                <a:effectLst/>
                <a:latin typeface="+mn-lt"/>
                <a:ea typeface="+mn-ea"/>
                <a:cs typeface="+mn-cs"/>
              </a:rPr>
              <a:t> que </a:t>
            </a:r>
            <a:r>
              <a:rPr lang="en-US" sz="3100" kern="1200" dirty="0" err="1">
                <a:solidFill>
                  <a:schemeClr val="tx1"/>
                </a:solidFill>
                <a:effectLst/>
                <a:latin typeface="+mn-lt"/>
                <a:ea typeface="+mn-ea"/>
                <a:cs typeface="+mn-cs"/>
              </a:rPr>
              <a:t>en</a:t>
            </a:r>
            <a:r>
              <a:rPr lang="en-US" sz="3100" kern="1200" dirty="0">
                <a:solidFill>
                  <a:schemeClr val="tx1"/>
                </a:solidFill>
                <a:effectLst/>
                <a:latin typeface="+mn-lt"/>
                <a:ea typeface="+mn-ea"/>
                <a:cs typeface="+mn-cs"/>
              </a:rPr>
              <a:t> 2020.</a:t>
            </a:r>
          </a:p>
          <a:p>
            <a:pPr marL="457200" indent="-457200" algn="l" defTabSz="914400" rtl="0">
              <a:lnSpc>
                <a:spcPct val="90000"/>
              </a:lnSpc>
              <a:buFont typeface="Arial" panose="020B0604020202020204" pitchFamily="34" charset="0"/>
              <a:buChar char="•"/>
            </a:pPr>
            <a:endParaRPr lang="en-US" sz="3100" kern="1200" dirty="0">
              <a:solidFill>
                <a:schemeClr val="tx1"/>
              </a:solidFill>
              <a:latin typeface="+mn-lt"/>
              <a:ea typeface="+mn-ea"/>
              <a:cs typeface="+mn-cs"/>
            </a:endParaRPr>
          </a:p>
          <a:p>
            <a:pPr marL="457200" indent="-457200" algn="l" defTabSz="914400" rtl="0">
              <a:lnSpc>
                <a:spcPct val="90000"/>
              </a:lnSpc>
              <a:buFont typeface="Arial" panose="020B0604020202020204" pitchFamily="34" charset="0"/>
              <a:buChar char="•"/>
            </a:pPr>
            <a:r>
              <a:rPr lang="en-US" sz="3100" kern="1200" dirty="0">
                <a:solidFill>
                  <a:schemeClr val="tx1"/>
                </a:solidFill>
                <a:effectLst/>
                <a:latin typeface="+mn-lt"/>
                <a:ea typeface="+mn-ea"/>
                <a:cs typeface="+mn-cs"/>
              </a:rPr>
              <a:t>América del Sur es </a:t>
            </a:r>
            <a:r>
              <a:rPr lang="en-US" sz="3100" kern="1200" dirty="0" err="1">
                <a:solidFill>
                  <a:schemeClr val="tx1"/>
                </a:solidFill>
                <a:effectLst/>
                <a:latin typeface="+mn-lt"/>
                <a:ea typeface="+mn-ea"/>
                <a:cs typeface="+mn-cs"/>
              </a:rPr>
              <a:t>una</a:t>
            </a:r>
            <a:r>
              <a:rPr lang="en-US" sz="3100" kern="1200" dirty="0">
                <a:solidFill>
                  <a:schemeClr val="tx1"/>
                </a:solidFill>
                <a:effectLst/>
                <a:latin typeface="+mn-lt"/>
                <a:ea typeface="+mn-ea"/>
                <a:cs typeface="+mn-cs"/>
              </a:rPr>
              <a:t> de las </a:t>
            </a:r>
            <a:r>
              <a:rPr lang="en-US" sz="3100" kern="1200" dirty="0" err="1">
                <a:solidFill>
                  <a:schemeClr val="tx1"/>
                </a:solidFill>
                <a:effectLst/>
                <a:latin typeface="+mn-lt"/>
                <a:ea typeface="+mn-ea"/>
                <a:cs typeface="+mn-cs"/>
              </a:rPr>
              <a:t>regiones</a:t>
            </a:r>
            <a:r>
              <a:rPr lang="en-US" sz="3100" kern="1200" dirty="0">
                <a:solidFill>
                  <a:schemeClr val="tx1"/>
                </a:solidFill>
                <a:effectLst/>
                <a:latin typeface="+mn-lt"/>
                <a:ea typeface="+mn-ea"/>
                <a:cs typeface="+mn-cs"/>
              </a:rPr>
              <a:t> con mayor </a:t>
            </a:r>
            <a:r>
              <a:rPr lang="en-US" sz="3100" kern="1200" dirty="0" err="1">
                <a:solidFill>
                  <a:schemeClr val="tx1"/>
                </a:solidFill>
                <a:effectLst/>
                <a:latin typeface="+mn-lt"/>
                <a:ea typeface="+mn-ea"/>
                <a:cs typeface="+mn-cs"/>
              </a:rPr>
              <a:t>necesidad</a:t>
            </a:r>
            <a:r>
              <a:rPr lang="en-US" sz="3100" kern="1200" dirty="0">
                <a:solidFill>
                  <a:schemeClr val="tx1"/>
                </a:solidFill>
                <a:effectLst/>
                <a:latin typeface="+mn-lt"/>
                <a:ea typeface="+mn-ea"/>
                <a:cs typeface="+mn-cs"/>
              </a:rPr>
              <a:t> </a:t>
            </a:r>
            <a:r>
              <a:rPr lang="en-US" sz="3100" kern="1200" dirty="0" err="1">
                <a:solidFill>
                  <a:schemeClr val="tx1"/>
                </a:solidFill>
                <a:effectLst/>
                <a:latin typeface="+mn-lt"/>
                <a:ea typeface="+mn-ea"/>
                <a:cs typeface="+mn-cs"/>
              </a:rPr>
              <a:t>documentada</a:t>
            </a:r>
            <a:r>
              <a:rPr lang="en-US" sz="3100" kern="1200" dirty="0">
                <a:solidFill>
                  <a:schemeClr val="tx1"/>
                </a:solidFill>
                <a:effectLst/>
                <a:latin typeface="+mn-lt"/>
                <a:ea typeface="+mn-ea"/>
                <a:cs typeface="+mn-cs"/>
              </a:rPr>
              <a:t> de </a:t>
            </a:r>
            <a:r>
              <a:rPr lang="en-US" sz="3100" kern="1200" dirty="0" err="1">
                <a:solidFill>
                  <a:schemeClr val="tx1"/>
                </a:solidFill>
                <a:effectLst/>
                <a:latin typeface="+mn-lt"/>
                <a:ea typeface="+mn-ea"/>
                <a:cs typeface="+mn-cs"/>
              </a:rPr>
              <a:t>reforzar</a:t>
            </a:r>
            <a:r>
              <a:rPr lang="en-US" sz="3100" kern="1200" dirty="0">
                <a:solidFill>
                  <a:schemeClr val="tx1"/>
                </a:solidFill>
                <a:effectLst/>
                <a:latin typeface="+mn-lt"/>
                <a:ea typeface="+mn-ea"/>
                <a:cs typeface="+mn-cs"/>
              </a:rPr>
              <a:t> </a:t>
            </a:r>
            <a:r>
              <a:rPr lang="en-US" sz="3100" kern="1200" dirty="0" err="1">
                <a:solidFill>
                  <a:schemeClr val="tx1"/>
                </a:solidFill>
                <a:effectLst/>
                <a:latin typeface="+mn-lt"/>
                <a:ea typeface="+mn-ea"/>
                <a:cs typeface="+mn-cs"/>
              </a:rPr>
              <a:t>los</a:t>
            </a:r>
            <a:r>
              <a:rPr lang="en-US" sz="3100" kern="1200" dirty="0">
                <a:solidFill>
                  <a:schemeClr val="tx1"/>
                </a:solidFill>
                <a:effectLst/>
                <a:latin typeface="+mn-lt"/>
                <a:ea typeface="+mn-ea"/>
                <a:cs typeface="+mn-cs"/>
              </a:rPr>
              <a:t> </a:t>
            </a:r>
            <a:r>
              <a:rPr lang="en-US" sz="3100" b="1" kern="1200" dirty="0" err="1">
                <a:solidFill>
                  <a:schemeClr val="tx1"/>
                </a:solidFill>
                <a:effectLst/>
                <a:latin typeface="+mn-lt"/>
                <a:ea typeface="+mn-ea"/>
                <a:cs typeface="+mn-cs"/>
              </a:rPr>
              <a:t>sistemas</a:t>
            </a:r>
            <a:r>
              <a:rPr lang="en-US" sz="3100" b="1" kern="1200" dirty="0">
                <a:solidFill>
                  <a:schemeClr val="tx1"/>
                </a:solidFill>
                <a:effectLst/>
                <a:latin typeface="+mn-lt"/>
                <a:ea typeface="+mn-ea"/>
                <a:cs typeface="+mn-cs"/>
              </a:rPr>
              <a:t> de </a:t>
            </a:r>
            <a:r>
              <a:rPr lang="en-US" sz="3100" b="1" kern="1200" dirty="0" err="1">
                <a:solidFill>
                  <a:schemeClr val="tx1"/>
                </a:solidFill>
                <a:effectLst/>
                <a:latin typeface="+mn-lt"/>
                <a:ea typeface="+mn-ea"/>
                <a:cs typeface="+mn-cs"/>
              </a:rPr>
              <a:t>alerta</a:t>
            </a:r>
            <a:r>
              <a:rPr lang="en-US" sz="3100" b="1" kern="1200" dirty="0">
                <a:solidFill>
                  <a:schemeClr val="tx1"/>
                </a:solidFill>
                <a:effectLst/>
                <a:latin typeface="+mn-lt"/>
                <a:ea typeface="+mn-ea"/>
                <a:cs typeface="+mn-cs"/>
              </a:rPr>
              <a:t> </a:t>
            </a:r>
            <a:r>
              <a:rPr lang="en-US" sz="3100" b="1" kern="1200" dirty="0" err="1">
                <a:solidFill>
                  <a:schemeClr val="tx1"/>
                </a:solidFill>
                <a:effectLst/>
                <a:latin typeface="+mn-lt"/>
                <a:ea typeface="+mn-ea"/>
                <a:cs typeface="+mn-cs"/>
              </a:rPr>
              <a:t>temprana</a:t>
            </a:r>
            <a:r>
              <a:rPr lang="en-US" sz="3100" kern="1200" dirty="0">
                <a:solidFill>
                  <a:schemeClr val="tx1"/>
                </a:solidFill>
                <a:effectLst/>
                <a:latin typeface="+mn-lt"/>
                <a:ea typeface="+mn-ea"/>
                <a:cs typeface="+mn-cs"/>
              </a:rPr>
              <a:t>. Los </a:t>
            </a:r>
            <a:r>
              <a:rPr lang="en-US" sz="3100" kern="1200" dirty="0" err="1">
                <a:solidFill>
                  <a:schemeClr val="tx1"/>
                </a:solidFill>
                <a:effectLst/>
                <a:latin typeface="+mn-lt"/>
                <a:ea typeface="+mn-ea"/>
                <a:cs typeface="+mn-cs"/>
              </a:rPr>
              <a:t>sistemas</a:t>
            </a:r>
            <a:r>
              <a:rPr lang="en-US" sz="3100" kern="1200" dirty="0">
                <a:solidFill>
                  <a:schemeClr val="tx1"/>
                </a:solidFill>
                <a:effectLst/>
                <a:latin typeface="+mn-lt"/>
                <a:ea typeface="+mn-ea"/>
                <a:cs typeface="+mn-cs"/>
              </a:rPr>
              <a:t> de </a:t>
            </a:r>
            <a:r>
              <a:rPr lang="en-US" sz="3100" kern="1200" dirty="0" err="1">
                <a:solidFill>
                  <a:schemeClr val="tx1"/>
                </a:solidFill>
                <a:effectLst/>
                <a:latin typeface="+mn-lt"/>
                <a:ea typeface="+mn-ea"/>
                <a:cs typeface="+mn-cs"/>
              </a:rPr>
              <a:t>alerta</a:t>
            </a:r>
            <a:r>
              <a:rPr lang="en-US" sz="3100" kern="1200" dirty="0">
                <a:solidFill>
                  <a:schemeClr val="tx1"/>
                </a:solidFill>
                <a:effectLst/>
                <a:latin typeface="+mn-lt"/>
                <a:ea typeface="+mn-ea"/>
                <a:cs typeface="+mn-cs"/>
              </a:rPr>
              <a:t> </a:t>
            </a:r>
            <a:r>
              <a:rPr lang="en-US" sz="3100" kern="1200" dirty="0" err="1">
                <a:solidFill>
                  <a:schemeClr val="tx1"/>
                </a:solidFill>
                <a:effectLst/>
                <a:latin typeface="+mn-lt"/>
                <a:ea typeface="+mn-ea"/>
                <a:cs typeface="+mn-cs"/>
              </a:rPr>
              <a:t>temprana</a:t>
            </a:r>
            <a:r>
              <a:rPr lang="en-US" sz="3100" kern="1200" dirty="0">
                <a:solidFill>
                  <a:schemeClr val="tx1"/>
                </a:solidFill>
                <a:effectLst/>
                <a:latin typeface="+mn-lt"/>
                <a:ea typeface="+mn-ea"/>
                <a:cs typeface="+mn-cs"/>
              </a:rPr>
              <a:t> de </a:t>
            </a:r>
            <a:r>
              <a:rPr lang="en-US" sz="3100" kern="1200" dirty="0" err="1">
                <a:solidFill>
                  <a:schemeClr val="tx1"/>
                </a:solidFill>
                <a:effectLst/>
                <a:latin typeface="+mn-lt"/>
                <a:ea typeface="+mn-ea"/>
                <a:cs typeface="+mn-cs"/>
              </a:rPr>
              <a:t>peligros</a:t>
            </a:r>
            <a:r>
              <a:rPr lang="en-US" sz="3100" kern="1200" dirty="0">
                <a:solidFill>
                  <a:schemeClr val="tx1"/>
                </a:solidFill>
                <a:effectLst/>
                <a:latin typeface="+mn-lt"/>
                <a:ea typeface="+mn-ea"/>
                <a:cs typeface="+mn-cs"/>
              </a:rPr>
              <a:t> </a:t>
            </a:r>
            <a:r>
              <a:rPr lang="en-US" sz="3100" kern="1200" dirty="0" err="1">
                <a:solidFill>
                  <a:schemeClr val="tx1"/>
                </a:solidFill>
                <a:effectLst/>
                <a:latin typeface="+mn-lt"/>
                <a:ea typeface="+mn-ea"/>
                <a:cs typeface="+mn-cs"/>
              </a:rPr>
              <a:t>múltiples</a:t>
            </a:r>
            <a:r>
              <a:rPr lang="en-US" sz="3100" kern="1200" dirty="0">
                <a:solidFill>
                  <a:schemeClr val="tx1"/>
                </a:solidFill>
                <a:effectLst/>
                <a:latin typeface="+mn-lt"/>
                <a:ea typeface="+mn-ea"/>
                <a:cs typeface="+mn-cs"/>
              </a:rPr>
              <a:t> son </a:t>
            </a:r>
            <a:r>
              <a:rPr lang="en-US" sz="3100" kern="1200" dirty="0" err="1">
                <a:solidFill>
                  <a:schemeClr val="tx1"/>
                </a:solidFill>
                <a:effectLst/>
                <a:latin typeface="+mn-lt"/>
                <a:ea typeface="+mn-ea"/>
                <a:cs typeface="+mn-cs"/>
              </a:rPr>
              <a:t>instrumentos</a:t>
            </a:r>
            <a:r>
              <a:rPr lang="en-US" sz="3100" kern="1200" dirty="0">
                <a:solidFill>
                  <a:schemeClr val="tx1"/>
                </a:solidFill>
                <a:effectLst/>
                <a:latin typeface="+mn-lt"/>
                <a:ea typeface="+mn-ea"/>
                <a:cs typeface="+mn-cs"/>
              </a:rPr>
              <a:t> </a:t>
            </a:r>
            <a:r>
              <a:rPr lang="en-US" sz="3100" kern="1200" dirty="0" err="1">
                <a:solidFill>
                  <a:schemeClr val="tx1"/>
                </a:solidFill>
                <a:effectLst/>
                <a:latin typeface="+mn-lt"/>
                <a:ea typeface="+mn-ea"/>
                <a:cs typeface="+mn-cs"/>
              </a:rPr>
              <a:t>fundamentales</a:t>
            </a:r>
            <a:r>
              <a:rPr lang="en-US" sz="3100" kern="1200" dirty="0">
                <a:solidFill>
                  <a:schemeClr val="tx1"/>
                </a:solidFill>
                <a:effectLst/>
                <a:latin typeface="+mn-lt"/>
                <a:ea typeface="+mn-ea"/>
                <a:cs typeface="+mn-cs"/>
              </a:rPr>
              <a:t> para </a:t>
            </a:r>
            <a:r>
              <a:rPr lang="en-US" sz="3100" kern="1200" dirty="0" err="1">
                <a:solidFill>
                  <a:schemeClr val="tx1"/>
                </a:solidFill>
                <a:effectLst/>
                <a:latin typeface="+mn-lt"/>
                <a:ea typeface="+mn-ea"/>
                <a:cs typeface="+mn-cs"/>
              </a:rPr>
              <a:t>lograr</a:t>
            </a:r>
            <a:r>
              <a:rPr lang="en-US" sz="3100" kern="1200" dirty="0">
                <a:solidFill>
                  <a:schemeClr val="tx1"/>
                </a:solidFill>
                <a:effectLst/>
                <a:latin typeface="+mn-lt"/>
                <a:ea typeface="+mn-ea"/>
                <a:cs typeface="+mn-cs"/>
              </a:rPr>
              <a:t> </a:t>
            </a:r>
            <a:r>
              <a:rPr lang="en-US" sz="3100" kern="1200" dirty="0" err="1">
                <a:solidFill>
                  <a:schemeClr val="tx1"/>
                </a:solidFill>
                <a:effectLst/>
                <a:latin typeface="+mn-lt"/>
                <a:ea typeface="+mn-ea"/>
                <a:cs typeface="+mn-cs"/>
              </a:rPr>
              <a:t>una</a:t>
            </a:r>
            <a:r>
              <a:rPr lang="en-US" sz="3100" kern="1200" dirty="0">
                <a:solidFill>
                  <a:schemeClr val="tx1"/>
                </a:solidFill>
                <a:effectLst/>
                <a:latin typeface="+mn-lt"/>
                <a:ea typeface="+mn-ea"/>
                <a:cs typeface="+mn-cs"/>
              </a:rPr>
              <a:t> </a:t>
            </a:r>
            <a:r>
              <a:rPr lang="en-US" sz="3100" kern="1200" dirty="0" err="1">
                <a:solidFill>
                  <a:schemeClr val="tx1"/>
                </a:solidFill>
                <a:effectLst/>
                <a:latin typeface="+mn-lt"/>
                <a:ea typeface="+mn-ea"/>
                <a:cs typeface="+mn-cs"/>
              </a:rPr>
              <a:t>adaptación</a:t>
            </a:r>
            <a:r>
              <a:rPr lang="en-US" sz="3100" kern="1200" dirty="0">
                <a:solidFill>
                  <a:schemeClr val="tx1"/>
                </a:solidFill>
                <a:effectLst/>
                <a:latin typeface="+mn-lt"/>
                <a:ea typeface="+mn-ea"/>
                <a:cs typeface="+mn-cs"/>
              </a:rPr>
              <a:t> </a:t>
            </a:r>
            <a:r>
              <a:rPr lang="en-US" sz="3100" kern="1200" dirty="0" err="1">
                <a:solidFill>
                  <a:schemeClr val="tx1"/>
                </a:solidFill>
                <a:effectLst/>
                <a:latin typeface="+mn-lt"/>
                <a:ea typeface="+mn-ea"/>
                <a:cs typeface="+mn-cs"/>
              </a:rPr>
              <a:t>eficaz</a:t>
            </a:r>
            <a:r>
              <a:rPr lang="en-US" sz="3100" kern="1200" dirty="0">
                <a:solidFill>
                  <a:schemeClr val="tx1"/>
                </a:solidFill>
                <a:effectLst/>
                <a:latin typeface="+mn-lt"/>
                <a:ea typeface="+mn-ea"/>
                <a:cs typeface="+mn-cs"/>
              </a:rPr>
              <a:t> </a:t>
            </a:r>
            <a:r>
              <a:rPr lang="en-US" sz="3100" kern="1200" dirty="0" err="1">
                <a:solidFill>
                  <a:schemeClr val="tx1"/>
                </a:solidFill>
                <a:effectLst/>
                <a:latin typeface="+mn-lt"/>
                <a:ea typeface="+mn-ea"/>
                <a:cs typeface="+mn-cs"/>
              </a:rPr>
              <a:t>en</a:t>
            </a:r>
            <a:r>
              <a:rPr lang="en-US" sz="3100" kern="1200" dirty="0">
                <a:solidFill>
                  <a:schemeClr val="tx1"/>
                </a:solidFill>
                <a:effectLst/>
                <a:latin typeface="+mn-lt"/>
                <a:ea typeface="+mn-ea"/>
                <a:cs typeface="+mn-cs"/>
              </a:rPr>
              <a:t> zonas </a:t>
            </a:r>
            <a:r>
              <a:rPr lang="en-US" sz="3100" kern="1200" dirty="0" err="1">
                <a:solidFill>
                  <a:schemeClr val="tx1"/>
                </a:solidFill>
                <a:effectLst/>
                <a:latin typeface="+mn-lt"/>
                <a:ea typeface="+mn-ea"/>
                <a:cs typeface="+mn-cs"/>
              </a:rPr>
              <a:t>expuestas</a:t>
            </a:r>
            <a:r>
              <a:rPr lang="en-US" sz="3100" kern="1200" dirty="0">
                <a:solidFill>
                  <a:schemeClr val="tx1"/>
                </a:solidFill>
                <a:effectLst/>
                <a:latin typeface="+mn-lt"/>
                <a:ea typeface="+mn-ea"/>
                <a:cs typeface="+mn-cs"/>
              </a:rPr>
              <a:t> a </a:t>
            </a:r>
            <a:r>
              <a:rPr lang="en-US" sz="3100" kern="1200" dirty="0" err="1">
                <a:solidFill>
                  <a:schemeClr val="tx1"/>
                </a:solidFill>
                <a:effectLst/>
                <a:latin typeface="+mn-lt"/>
                <a:ea typeface="+mn-ea"/>
                <a:cs typeface="+mn-cs"/>
              </a:rPr>
              <a:t>los</a:t>
            </a:r>
            <a:r>
              <a:rPr lang="en-US" sz="3100" kern="1200" dirty="0">
                <a:solidFill>
                  <a:schemeClr val="tx1"/>
                </a:solidFill>
                <a:effectLst/>
                <a:latin typeface="+mn-lt"/>
                <a:ea typeface="+mn-ea"/>
                <a:cs typeface="+mn-cs"/>
              </a:rPr>
              <a:t> </a:t>
            </a:r>
            <a:r>
              <a:rPr lang="en-US" sz="3100" kern="1200" dirty="0" err="1">
                <a:solidFill>
                  <a:schemeClr val="tx1"/>
                </a:solidFill>
                <a:effectLst/>
                <a:latin typeface="+mn-lt"/>
                <a:ea typeface="+mn-ea"/>
                <a:cs typeface="+mn-cs"/>
              </a:rPr>
              <a:t>fenómenos</a:t>
            </a:r>
            <a:r>
              <a:rPr lang="en-US" sz="3100" kern="1200" dirty="0">
                <a:solidFill>
                  <a:schemeClr val="tx1"/>
                </a:solidFill>
                <a:effectLst/>
                <a:latin typeface="+mn-lt"/>
                <a:ea typeface="+mn-ea"/>
                <a:cs typeface="+mn-cs"/>
              </a:rPr>
              <a:t> </a:t>
            </a:r>
            <a:r>
              <a:rPr lang="en-US" sz="3100" kern="1200" dirty="0" err="1">
                <a:solidFill>
                  <a:schemeClr val="tx1"/>
                </a:solidFill>
                <a:effectLst/>
                <a:latin typeface="+mn-lt"/>
                <a:ea typeface="+mn-ea"/>
                <a:cs typeface="+mn-cs"/>
              </a:rPr>
              <a:t>meteorológicos</a:t>
            </a:r>
            <a:r>
              <a:rPr lang="en-US" sz="3100" kern="1200" dirty="0">
                <a:solidFill>
                  <a:schemeClr val="tx1"/>
                </a:solidFill>
                <a:effectLst/>
                <a:latin typeface="+mn-lt"/>
                <a:ea typeface="+mn-ea"/>
                <a:cs typeface="+mn-cs"/>
              </a:rPr>
              <a:t>, </a:t>
            </a:r>
            <a:r>
              <a:rPr lang="en-US" sz="3100" kern="1200" dirty="0" err="1">
                <a:solidFill>
                  <a:schemeClr val="tx1"/>
                </a:solidFill>
                <a:effectLst/>
                <a:latin typeface="+mn-lt"/>
                <a:ea typeface="+mn-ea"/>
                <a:cs typeface="+mn-cs"/>
              </a:rPr>
              <a:t>hidrológicos</a:t>
            </a:r>
            <a:r>
              <a:rPr lang="en-US" sz="3100" kern="1200" dirty="0">
                <a:solidFill>
                  <a:schemeClr val="tx1"/>
                </a:solidFill>
                <a:effectLst/>
                <a:latin typeface="+mn-lt"/>
                <a:ea typeface="+mn-ea"/>
                <a:cs typeface="+mn-cs"/>
              </a:rPr>
              <a:t> y </a:t>
            </a:r>
            <a:r>
              <a:rPr lang="en-US" sz="3100" kern="1200" dirty="0" err="1">
                <a:solidFill>
                  <a:schemeClr val="tx1"/>
                </a:solidFill>
                <a:effectLst/>
                <a:latin typeface="+mn-lt"/>
                <a:ea typeface="+mn-ea"/>
                <a:cs typeface="+mn-cs"/>
              </a:rPr>
              <a:t>climáticos</a:t>
            </a:r>
            <a:r>
              <a:rPr lang="en-US" sz="3100" kern="1200" dirty="0">
                <a:solidFill>
                  <a:schemeClr val="tx1"/>
                </a:solidFill>
                <a:effectLst/>
                <a:latin typeface="+mn-lt"/>
                <a:ea typeface="+mn-ea"/>
                <a:cs typeface="+mn-cs"/>
              </a:rPr>
              <a:t> </a:t>
            </a:r>
            <a:r>
              <a:rPr lang="en-US" sz="3100" kern="1200" dirty="0" err="1">
                <a:solidFill>
                  <a:schemeClr val="tx1"/>
                </a:solidFill>
                <a:effectLst/>
                <a:latin typeface="+mn-lt"/>
                <a:ea typeface="+mn-ea"/>
                <a:cs typeface="+mn-cs"/>
              </a:rPr>
              <a:t>extremo</a:t>
            </a:r>
            <a:r>
              <a:rPr lang="en-US" sz="3100" kern="1200" dirty="0">
                <a:solidFill>
                  <a:schemeClr val="tx1"/>
                </a:solidFill>
                <a:effectLst/>
                <a:latin typeface="+mn-lt"/>
                <a:ea typeface="+mn-ea"/>
                <a:cs typeface="+mn-cs"/>
              </a:rPr>
              <a:t>.</a:t>
            </a:r>
          </a:p>
          <a:p>
            <a:pPr algn="l" defTabSz="914400" rtl="0">
              <a:lnSpc>
                <a:spcPct val="90000"/>
              </a:lnSpc>
              <a:spcAft>
                <a:spcPts val="800"/>
              </a:spcAft>
            </a:pPr>
            <a:endParaRPr lang="en-US" sz="3100" kern="1200" dirty="0">
              <a:solidFill>
                <a:schemeClr val="tx1"/>
              </a:solidFill>
              <a:effectLst/>
              <a:latin typeface="+mn-lt"/>
              <a:ea typeface="+mn-ea"/>
              <a:cs typeface="+mn-cs"/>
            </a:endParaRPr>
          </a:p>
          <a:p>
            <a:pPr indent="-228600" algn="l" defTabSz="914400" rtl="0">
              <a:lnSpc>
                <a:spcPct val="90000"/>
              </a:lnSpc>
              <a:buFont typeface="Arial" panose="020B0604020202020204" pitchFamily="34" charset="0"/>
              <a:buChar char="•"/>
            </a:pPr>
            <a:endParaRPr lang="en-US" sz="3100" kern="1200" dirty="0">
              <a:solidFill>
                <a:schemeClr val="tx1"/>
              </a:solidFill>
              <a:latin typeface="+mn-lt"/>
              <a:ea typeface="+mn-ea"/>
              <a:cs typeface="+mn-cs"/>
            </a:endParaRPr>
          </a:p>
        </p:txBody>
      </p:sp>
      <p:pic>
        <p:nvPicPr>
          <p:cNvPr id="5" name="Imagen 4" descr="Imagen que contiene exterior, alfombra&#10;&#10;Descripción generada automáticamente">
            <a:extLst>
              <a:ext uri="{FF2B5EF4-FFF2-40B4-BE49-F238E27FC236}">
                <a16:creationId xmlns:a16="http://schemas.microsoft.com/office/drawing/2014/main" id="{6EE37C65-A08C-D177-40F1-7D0DB32EF671}"/>
              </a:ext>
            </a:extLst>
          </p:cNvPr>
          <p:cNvPicPr>
            <a:picLocks noChangeAspect="1"/>
          </p:cNvPicPr>
          <p:nvPr/>
        </p:nvPicPr>
        <p:blipFill rotWithShape="1">
          <a:blip r:embed="rId2">
            <a:extLst>
              <a:ext uri="{28A0092B-C50C-407E-A947-70E740481C1C}">
                <a14:useLocalDpi xmlns:a14="http://schemas.microsoft.com/office/drawing/2010/main" val="0"/>
              </a:ext>
            </a:extLst>
          </a:blip>
          <a:srcRect l="22659" r="16731"/>
          <a:stretch/>
        </p:blipFill>
        <p:spPr>
          <a:xfrm>
            <a:off x="15351316" y="4187952"/>
            <a:ext cx="7882128" cy="8193024"/>
          </a:xfrm>
          <a:prstGeom prst="rect">
            <a:avLst/>
          </a:prstGeom>
        </p:spPr>
      </p:pic>
    </p:spTree>
    <p:extLst>
      <p:ext uri="{BB962C8B-B14F-4D97-AF65-F5344CB8AC3E}">
        <p14:creationId xmlns:p14="http://schemas.microsoft.com/office/powerpoint/2010/main" val="3601982187"/>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8" y="0"/>
            <a:ext cx="24377904"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descr="Dibujo de un animal con la boca abierta&#10;&#10;Descripción generada automáticamente con confianza baja">
            <a:extLst>
              <a:ext uri="{FF2B5EF4-FFF2-40B4-BE49-F238E27FC236}">
                <a16:creationId xmlns:a16="http://schemas.microsoft.com/office/drawing/2014/main" id="{1378E7FA-CD4F-562A-FB1D-17D395E95D8D}"/>
              </a:ext>
            </a:extLst>
          </p:cNvPr>
          <p:cNvPicPr>
            <a:picLocks noChangeAspect="1"/>
          </p:cNvPicPr>
          <p:nvPr/>
        </p:nvPicPr>
        <p:blipFill rotWithShape="1">
          <a:blip r:embed="rId2">
            <a:extLst>
              <a:ext uri="{28A0092B-C50C-407E-A947-70E740481C1C}">
                <a14:useLocalDpi xmlns:a14="http://schemas.microsoft.com/office/drawing/2010/main" val="0"/>
              </a:ext>
            </a:extLst>
          </a:blip>
          <a:srcRect t="1496"/>
          <a:stretch/>
        </p:blipFill>
        <p:spPr>
          <a:xfrm>
            <a:off x="5044712" y="10"/>
            <a:ext cx="19339284" cy="13715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4780526" cy="13716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ítulo 2">
            <a:extLst>
              <a:ext uri="{FF2B5EF4-FFF2-40B4-BE49-F238E27FC236}">
                <a16:creationId xmlns:a16="http://schemas.microsoft.com/office/drawing/2014/main" id="{C4991266-B0B9-FEE8-BA15-2F527E56BFB0}"/>
              </a:ext>
            </a:extLst>
          </p:cNvPr>
          <p:cNvSpPr>
            <a:spLocks noGrp="1"/>
          </p:cNvSpPr>
          <p:nvPr>
            <p:ph type="title"/>
          </p:nvPr>
        </p:nvSpPr>
        <p:spPr>
          <a:xfrm>
            <a:off x="1676400" y="730250"/>
            <a:ext cx="7644378" cy="3799824"/>
          </a:xfrm>
        </p:spPr>
        <p:txBody>
          <a:bodyPr vert="horz" lIns="91440" tIns="45720" rIns="91440" bIns="45720" rtlCol="0" anchor="ctr">
            <a:normAutofit/>
          </a:bodyPr>
          <a:lstStyle/>
          <a:p>
            <a:pPr algn="l" defTabSz="914400">
              <a:lnSpc>
                <a:spcPct val="90000"/>
              </a:lnSpc>
              <a:spcBef>
                <a:spcPct val="0"/>
              </a:spcBef>
            </a:pPr>
            <a:r>
              <a:rPr lang="en-US" sz="8000" kern="1200">
                <a:solidFill>
                  <a:schemeClr val="tx1"/>
                </a:solidFill>
                <a:latin typeface="+mj-lt"/>
                <a:ea typeface="+mj-ea"/>
                <a:cs typeface="+mj-cs"/>
              </a:rPr>
              <a:t>Y en Uruguay tenemos…</a:t>
            </a:r>
          </a:p>
        </p:txBody>
      </p:sp>
      <p:sp>
        <p:nvSpPr>
          <p:cNvPr id="4" name="Marcador de texto 3">
            <a:extLst>
              <a:ext uri="{FF2B5EF4-FFF2-40B4-BE49-F238E27FC236}">
                <a16:creationId xmlns:a16="http://schemas.microsoft.com/office/drawing/2014/main" id="{93AC24BD-6BF4-B9D6-D6FA-4373CB99C62C}"/>
              </a:ext>
            </a:extLst>
          </p:cNvPr>
          <p:cNvSpPr>
            <a:spLocks noGrp="1"/>
          </p:cNvSpPr>
          <p:nvPr>
            <p:ph type="body" sz="quarter" idx="1"/>
          </p:nvPr>
        </p:nvSpPr>
        <p:spPr>
          <a:xfrm>
            <a:off x="1676400" y="4868402"/>
            <a:ext cx="7644378" cy="7485524"/>
          </a:xfrm>
        </p:spPr>
        <p:txBody>
          <a:bodyPr vert="horz" lIns="91440" tIns="45720" rIns="91440" bIns="45720" rtlCol="0">
            <a:normAutofit/>
          </a:bodyPr>
          <a:lstStyle/>
          <a:p>
            <a:pPr indent="-228600" algn="l" defTabSz="914400" rtl="0">
              <a:lnSpc>
                <a:spcPct val="90000"/>
              </a:lnSpc>
              <a:spcAft>
                <a:spcPts val="800"/>
              </a:spcAft>
              <a:buFont typeface="Arial" panose="020B0604020202020204" pitchFamily="34" charset="0"/>
              <a:buChar char="•"/>
            </a:pPr>
            <a:r>
              <a:rPr lang="en-US" sz="4000" i="1" kern="1200">
                <a:solidFill>
                  <a:schemeClr val="tx1"/>
                </a:solidFill>
                <a:effectLst/>
                <a:latin typeface="+mn-lt"/>
                <a:ea typeface="+mn-ea"/>
                <a:cs typeface="+mn-cs"/>
              </a:rPr>
              <a:t> </a:t>
            </a:r>
            <a:endParaRPr lang="en-US" sz="4000" kern="1200">
              <a:solidFill>
                <a:schemeClr val="tx1"/>
              </a:solidFill>
              <a:effectLst/>
              <a:latin typeface="+mn-lt"/>
              <a:ea typeface="+mn-ea"/>
              <a:cs typeface="+mn-cs"/>
            </a:endParaRPr>
          </a:p>
          <a:p>
            <a:pPr indent="-228600" algn="l" defTabSz="914400" rtl="0">
              <a:lnSpc>
                <a:spcPct val="90000"/>
              </a:lnSpc>
              <a:spcAft>
                <a:spcPts val="750"/>
              </a:spcAft>
              <a:buFont typeface="Arial" panose="020B0604020202020204" pitchFamily="34" charset="0"/>
              <a:buChar char="•"/>
            </a:pPr>
            <a:endParaRPr lang="en-US" sz="4000" kern="1200">
              <a:solidFill>
                <a:schemeClr val="tx1"/>
              </a:solidFill>
              <a:effectLst/>
              <a:latin typeface="+mn-lt"/>
              <a:ea typeface="+mn-ea"/>
              <a:cs typeface="+mn-cs"/>
            </a:endParaRPr>
          </a:p>
          <a:p>
            <a:pPr indent="-228600" algn="l" defTabSz="914400" rtl="0">
              <a:lnSpc>
                <a:spcPct val="90000"/>
              </a:lnSpc>
              <a:spcAft>
                <a:spcPts val="750"/>
              </a:spcAft>
              <a:buFont typeface="Arial" panose="020B0604020202020204" pitchFamily="34" charset="0"/>
              <a:buChar char="•"/>
            </a:pPr>
            <a:r>
              <a:rPr lang="en-US" sz="4000" kern="1200">
                <a:solidFill>
                  <a:schemeClr val="tx1"/>
                </a:solidFill>
                <a:effectLst/>
                <a:latin typeface="+mn-lt"/>
                <a:ea typeface="+mn-ea"/>
                <a:cs typeface="+mn-cs"/>
              </a:rPr>
              <a:t>Sequías, olas de calor, tormentas, grandes inundaciones, incendios forestales…</a:t>
            </a:r>
          </a:p>
          <a:p>
            <a:pPr indent="-228600" algn="l" defTabSz="914400" rtl="0">
              <a:lnSpc>
                <a:spcPct val="90000"/>
              </a:lnSpc>
              <a:buFont typeface="Arial" panose="020B0604020202020204" pitchFamily="34" charset="0"/>
              <a:buChar char="•"/>
            </a:pPr>
            <a:endParaRPr lang="en-US" sz="4000" kern="1200">
              <a:solidFill>
                <a:schemeClr val="tx1"/>
              </a:solidFill>
              <a:latin typeface="+mn-lt"/>
              <a:ea typeface="+mn-ea"/>
              <a:cs typeface="+mn-cs"/>
            </a:endParaRPr>
          </a:p>
        </p:txBody>
      </p:sp>
    </p:spTree>
    <p:extLst>
      <p:ext uri="{BB962C8B-B14F-4D97-AF65-F5344CB8AC3E}">
        <p14:creationId xmlns:p14="http://schemas.microsoft.com/office/powerpoint/2010/main" val="2492122873"/>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825AC39-5F85-4CAA-8A81-A1287086B2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4000" cy="13716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95DA4D23-37FC-4B90-8188-F0377C5FF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8834324" cy="13716000"/>
          </a:xfrm>
          <a:custGeom>
            <a:avLst/>
            <a:gdLst>
              <a:gd name="connsiteX0" fmla="*/ 0 w 4417162"/>
              <a:gd name="connsiteY0" fmla="*/ 0 h 6858000"/>
              <a:gd name="connsiteX1" fmla="*/ 144378 w 4417162"/>
              <a:gd name="connsiteY1" fmla="*/ 0 h 6858000"/>
              <a:gd name="connsiteX2" fmla="*/ 2310062 w 4417162"/>
              <a:gd name="connsiteY2" fmla="*/ 0 h 6858000"/>
              <a:gd name="connsiteX3" fmla="*/ 4227367 w 4417162"/>
              <a:gd name="connsiteY3" fmla="*/ 0 h 6858000"/>
              <a:gd name="connsiteX4" fmla="*/ 4232407 w 4417162"/>
              <a:gd name="connsiteY4" fmla="*/ 66675 h 6858000"/>
              <a:gd name="connsiteX5" fmla="*/ 4240804 w 4417162"/>
              <a:gd name="connsiteY5" fmla="*/ 122237 h 6858000"/>
              <a:gd name="connsiteX6" fmla="*/ 4250882 w 4417162"/>
              <a:gd name="connsiteY6" fmla="*/ 174625 h 6858000"/>
              <a:gd name="connsiteX7" fmla="*/ 4267678 w 4417162"/>
              <a:gd name="connsiteY7" fmla="*/ 217487 h 6858000"/>
              <a:gd name="connsiteX8" fmla="*/ 4284474 w 4417162"/>
              <a:gd name="connsiteY8" fmla="*/ 260350 h 6858000"/>
              <a:gd name="connsiteX9" fmla="*/ 4304629 w 4417162"/>
              <a:gd name="connsiteY9" fmla="*/ 296862 h 6858000"/>
              <a:gd name="connsiteX10" fmla="*/ 4324784 w 4417162"/>
              <a:gd name="connsiteY10" fmla="*/ 334962 h 6858000"/>
              <a:gd name="connsiteX11" fmla="*/ 4343260 w 4417162"/>
              <a:gd name="connsiteY11" fmla="*/ 369887 h 6858000"/>
              <a:gd name="connsiteX12" fmla="*/ 4361735 w 4417162"/>
              <a:gd name="connsiteY12" fmla="*/ 409575 h 6858000"/>
              <a:gd name="connsiteX13" fmla="*/ 4378531 w 4417162"/>
              <a:gd name="connsiteY13" fmla="*/ 450850 h 6858000"/>
              <a:gd name="connsiteX14" fmla="*/ 4393648 w 4417162"/>
              <a:gd name="connsiteY14" fmla="*/ 496887 h 6858000"/>
              <a:gd name="connsiteX15" fmla="*/ 4405405 w 4417162"/>
              <a:gd name="connsiteY15" fmla="*/ 546100 h 6858000"/>
              <a:gd name="connsiteX16" fmla="*/ 4413803 w 4417162"/>
              <a:gd name="connsiteY16" fmla="*/ 606425 h 6858000"/>
              <a:gd name="connsiteX17" fmla="*/ 4417162 w 4417162"/>
              <a:gd name="connsiteY17" fmla="*/ 673100 h 6858000"/>
              <a:gd name="connsiteX18" fmla="*/ 4413803 w 4417162"/>
              <a:gd name="connsiteY18" fmla="*/ 744537 h 6858000"/>
              <a:gd name="connsiteX19" fmla="*/ 4405405 w 4417162"/>
              <a:gd name="connsiteY19" fmla="*/ 801687 h 6858000"/>
              <a:gd name="connsiteX20" fmla="*/ 4393648 w 4417162"/>
              <a:gd name="connsiteY20" fmla="*/ 854075 h 6858000"/>
              <a:gd name="connsiteX21" fmla="*/ 4378531 w 4417162"/>
              <a:gd name="connsiteY21" fmla="*/ 901700 h 6858000"/>
              <a:gd name="connsiteX22" fmla="*/ 4361735 w 4417162"/>
              <a:gd name="connsiteY22" fmla="*/ 942975 h 6858000"/>
              <a:gd name="connsiteX23" fmla="*/ 4341580 w 4417162"/>
              <a:gd name="connsiteY23" fmla="*/ 981075 h 6858000"/>
              <a:gd name="connsiteX24" fmla="*/ 4321425 w 4417162"/>
              <a:gd name="connsiteY24" fmla="*/ 1017587 h 6858000"/>
              <a:gd name="connsiteX25" fmla="*/ 4301270 w 4417162"/>
              <a:gd name="connsiteY25" fmla="*/ 1055687 h 6858000"/>
              <a:gd name="connsiteX26" fmla="*/ 4282794 w 4417162"/>
              <a:gd name="connsiteY26" fmla="*/ 1095375 h 6858000"/>
              <a:gd name="connsiteX27" fmla="*/ 4264318 w 4417162"/>
              <a:gd name="connsiteY27" fmla="*/ 1136650 h 6858000"/>
              <a:gd name="connsiteX28" fmla="*/ 4249203 w 4417162"/>
              <a:gd name="connsiteY28" fmla="*/ 1182687 h 6858000"/>
              <a:gd name="connsiteX29" fmla="*/ 4239125 w 4417162"/>
              <a:gd name="connsiteY29" fmla="*/ 1235075 h 6858000"/>
              <a:gd name="connsiteX30" fmla="*/ 4229047 w 4417162"/>
              <a:gd name="connsiteY30" fmla="*/ 1295400 h 6858000"/>
              <a:gd name="connsiteX31" fmla="*/ 4227367 w 4417162"/>
              <a:gd name="connsiteY31" fmla="*/ 1363662 h 6858000"/>
              <a:gd name="connsiteX32" fmla="*/ 4229047 w 4417162"/>
              <a:gd name="connsiteY32" fmla="*/ 1431925 h 6858000"/>
              <a:gd name="connsiteX33" fmla="*/ 4239125 w 4417162"/>
              <a:gd name="connsiteY33" fmla="*/ 1492250 h 6858000"/>
              <a:gd name="connsiteX34" fmla="*/ 4249203 w 4417162"/>
              <a:gd name="connsiteY34" fmla="*/ 1544637 h 6858000"/>
              <a:gd name="connsiteX35" fmla="*/ 4264318 w 4417162"/>
              <a:gd name="connsiteY35" fmla="*/ 1589087 h 6858000"/>
              <a:gd name="connsiteX36" fmla="*/ 4282794 w 4417162"/>
              <a:gd name="connsiteY36" fmla="*/ 1631950 h 6858000"/>
              <a:gd name="connsiteX37" fmla="*/ 4301270 w 4417162"/>
              <a:gd name="connsiteY37" fmla="*/ 1671637 h 6858000"/>
              <a:gd name="connsiteX38" fmla="*/ 4321425 w 4417162"/>
              <a:gd name="connsiteY38" fmla="*/ 1708150 h 6858000"/>
              <a:gd name="connsiteX39" fmla="*/ 4341580 w 4417162"/>
              <a:gd name="connsiteY39" fmla="*/ 1743075 h 6858000"/>
              <a:gd name="connsiteX40" fmla="*/ 4361735 w 4417162"/>
              <a:gd name="connsiteY40" fmla="*/ 1782762 h 6858000"/>
              <a:gd name="connsiteX41" fmla="*/ 4378531 w 4417162"/>
              <a:gd name="connsiteY41" fmla="*/ 1824037 h 6858000"/>
              <a:gd name="connsiteX42" fmla="*/ 4393648 w 4417162"/>
              <a:gd name="connsiteY42" fmla="*/ 1870075 h 6858000"/>
              <a:gd name="connsiteX43" fmla="*/ 4405405 w 4417162"/>
              <a:gd name="connsiteY43" fmla="*/ 1922462 h 6858000"/>
              <a:gd name="connsiteX44" fmla="*/ 4413803 w 4417162"/>
              <a:gd name="connsiteY44" fmla="*/ 1982787 h 6858000"/>
              <a:gd name="connsiteX45" fmla="*/ 4417162 w 4417162"/>
              <a:gd name="connsiteY45" fmla="*/ 2051050 h 6858000"/>
              <a:gd name="connsiteX46" fmla="*/ 4413803 w 4417162"/>
              <a:gd name="connsiteY46" fmla="*/ 2119312 h 6858000"/>
              <a:gd name="connsiteX47" fmla="*/ 4405405 w 4417162"/>
              <a:gd name="connsiteY47" fmla="*/ 2179637 h 6858000"/>
              <a:gd name="connsiteX48" fmla="*/ 4393648 w 4417162"/>
              <a:gd name="connsiteY48" fmla="*/ 2232025 h 6858000"/>
              <a:gd name="connsiteX49" fmla="*/ 4378531 w 4417162"/>
              <a:gd name="connsiteY49" fmla="*/ 2278062 h 6858000"/>
              <a:gd name="connsiteX50" fmla="*/ 4361735 w 4417162"/>
              <a:gd name="connsiteY50" fmla="*/ 2319337 h 6858000"/>
              <a:gd name="connsiteX51" fmla="*/ 4341580 w 4417162"/>
              <a:gd name="connsiteY51" fmla="*/ 2359025 h 6858000"/>
              <a:gd name="connsiteX52" fmla="*/ 4321425 w 4417162"/>
              <a:gd name="connsiteY52" fmla="*/ 2395537 h 6858000"/>
              <a:gd name="connsiteX53" fmla="*/ 4301270 w 4417162"/>
              <a:gd name="connsiteY53" fmla="*/ 2433637 h 6858000"/>
              <a:gd name="connsiteX54" fmla="*/ 4282794 w 4417162"/>
              <a:gd name="connsiteY54" fmla="*/ 2471737 h 6858000"/>
              <a:gd name="connsiteX55" fmla="*/ 4264318 w 4417162"/>
              <a:gd name="connsiteY55" fmla="*/ 2513012 h 6858000"/>
              <a:gd name="connsiteX56" fmla="*/ 4249203 w 4417162"/>
              <a:gd name="connsiteY56" fmla="*/ 2560637 h 6858000"/>
              <a:gd name="connsiteX57" fmla="*/ 4239125 w 4417162"/>
              <a:gd name="connsiteY57" fmla="*/ 2613025 h 6858000"/>
              <a:gd name="connsiteX58" fmla="*/ 4229047 w 4417162"/>
              <a:gd name="connsiteY58" fmla="*/ 2671762 h 6858000"/>
              <a:gd name="connsiteX59" fmla="*/ 4227367 w 4417162"/>
              <a:gd name="connsiteY59" fmla="*/ 2741612 h 6858000"/>
              <a:gd name="connsiteX60" fmla="*/ 4229047 w 4417162"/>
              <a:gd name="connsiteY60" fmla="*/ 2809875 h 6858000"/>
              <a:gd name="connsiteX61" fmla="*/ 4239125 w 4417162"/>
              <a:gd name="connsiteY61" fmla="*/ 2868612 h 6858000"/>
              <a:gd name="connsiteX62" fmla="*/ 4249203 w 4417162"/>
              <a:gd name="connsiteY62" fmla="*/ 2922587 h 6858000"/>
              <a:gd name="connsiteX63" fmla="*/ 4264318 w 4417162"/>
              <a:gd name="connsiteY63" fmla="*/ 2967037 h 6858000"/>
              <a:gd name="connsiteX64" fmla="*/ 4282794 w 4417162"/>
              <a:gd name="connsiteY64" fmla="*/ 3009900 h 6858000"/>
              <a:gd name="connsiteX65" fmla="*/ 4301270 w 4417162"/>
              <a:gd name="connsiteY65" fmla="*/ 3046412 h 6858000"/>
              <a:gd name="connsiteX66" fmla="*/ 4321425 w 4417162"/>
              <a:gd name="connsiteY66" fmla="*/ 3084512 h 6858000"/>
              <a:gd name="connsiteX67" fmla="*/ 4341580 w 4417162"/>
              <a:gd name="connsiteY67" fmla="*/ 3121025 h 6858000"/>
              <a:gd name="connsiteX68" fmla="*/ 4361735 w 4417162"/>
              <a:gd name="connsiteY68" fmla="*/ 3160712 h 6858000"/>
              <a:gd name="connsiteX69" fmla="*/ 4378531 w 4417162"/>
              <a:gd name="connsiteY69" fmla="*/ 3201987 h 6858000"/>
              <a:gd name="connsiteX70" fmla="*/ 4393648 w 4417162"/>
              <a:gd name="connsiteY70" fmla="*/ 3248025 h 6858000"/>
              <a:gd name="connsiteX71" fmla="*/ 4405405 w 4417162"/>
              <a:gd name="connsiteY71" fmla="*/ 3300412 h 6858000"/>
              <a:gd name="connsiteX72" fmla="*/ 4413803 w 4417162"/>
              <a:gd name="connsiteY72" fmla="*/ 3360737 h 6858000"/>
              <a:gd name="connsiteX73" fmla="*/ 4417162 w 4417162"/>
              <a:gd name="connsiteY73" fmla="*/ 3427412 h 6858000"/>
              <a:gd name="connsiteX74" fmla="*/ 4413803 w 4417162"/>
              <a:gd name="connsiteY74" fmla="*/ 3497262 h 6858000"/>
              <a:gd name="connsiteX75" fmla="*/ 4405405 w 4417162"/>
              <a:gd name="connsiteY75" fmla="*/ 3557587 h 6858000"/>
              <a:gd name="connsiteX76" fmla="*/ 4393648 w 4417162"/>
              <a:gd name="connsiteY76" fmla="*/ 3609975 h 6858000"/>
              <a:gd name="connsiteX77" fmla="*/ 4378531 w 4417162"/>
              <a:gd name="connsiteY77" fmla="*/ 3656012 h 6858000"/>
              <a:gd name="connsiteX78" fmla="*/ 4361735 w 4417162"/>
              <a:gd name="connsiteY78" fmla="*/ 3697287 h 6858000"/>
              <a:gd name="connsiteX79" fmla="*/ 4341580 w 4417162"/>
              <a:gd name="connsiteY79" fmla="*/ 3736975 h 6858000"/>
              <a:gd name="connsiteX80" fmla="*/ 4301270 w 4417162"/>
              <a:gd name="connsiteY80" fmla="*/ 3811587 h 6858000"/>
              <a:gd name="connsiteX81" fmla="*/ 4282794 w 4417162"/>
              <a:gd name="connsiteY81" fmla="*/ 3848100 h 6858000"/>
              <a:gd name="connsiteX82" fmla="*/ 4264318 w 4417162"/>
              <a:gd name="connsiteY82" fmla="*/ 3890962 h 6858000"/>
              <a:gd name="connsiteX83" fmla="*/ 4249203 w 4417162"/>
              <a:gd name="connsiteY83" fmla="*/ 3935412 h 6858000"/>
              <a:gd name="connsiteX84" fmla="*/ 4239125 w 4417162"/>
              <a:gd name="connsiteY84" fmla="*/ 3987800 h 6858000"/>
              <a:gd name="connsiteX85" fmla="*/ 4229047 w 4417162"/>
              <a:gd name="connsiteY85" fmla="*/ 4048125 h 6858000"/>
              <a:gd name="connsiteX86" fmla="*/ 4227367 w 4417162"/>
              <a:gd name="connsiteY86" fmla="*/ 4116387 h 6858000"/>
              <a:gd name="connsiteX87" fmla="*/ 4229047 w 4417162"/>
              <a:gd name="connsiteY87" fmla="*/ 4186237 h 6858000"/>
              <a:gd name="connsiteX88" fmla="*/ 4239125 w 4417162"/>
              <a:gd name="connsiteY88" fmla="*/ 4244975 h 6858000"/>
              <a:gd name="connsiteX89" fmla="*/ 4249203 w 4417162"/>
              <a:gd name="connsiteY89" fmla="*/ 4297362 h 6858000"/>
              <a:gd name="connsiteX90" fmla="*/ 4264318 w 4417162"/>
              <a:gd name="connsiteY90" fmla="*/ 4343400 h 6858000"/>
              <a:gd name="connsiteX91" fmla="*/ 4282794 w 4417162"/>
              <a:gd name="connsiteY91" fmla="*/ 4386262 h 6858000"/>
              <a:gd name="connsiteX92" fmla="*/ 4301270 w 4417162"/>
              <a:gd name="connsiteY92" fmla="*/ 4424362 h 6858000"/>
              <a:gd name="connsiteX93" fmla="*/ 4341580 w 4417162"/>
              <a:gd name="connsiteY93" fmla="*/ 4498975 h 6858000"/>
              <a:gd name="connsiteX94" fmla="*/ 4361735 w 4417162"/>
              <a:gd name="connsiteY94" fmla="*/ 4537075 h 6858000"/>
              <a:gd name="connsiteX95" fmla="*/ 4378531 w 4417162"/>
              <a:gd name="connsiteY95" fmla="*/ 4579937 h 6858000"/>
              <a:gd name="connsiteX96" fmla="*/ 4393648 w 4417162"/>
              <a:gd name="connsiteY96" fmla="*/ 4625975 h 6858000"/>
              <a:gd name="connsiteX97" fmla="*/ 4405405 w 4417162"/>
              <a:gd name="connsiteY97" fmla="*/ 4678362 h 6858000"/>
              <a:gd name="connsiteX98" fmla="*/ 4413803 w 4417162"/>
              <a:gd name="connsiteY98" fmla="*/ 4738687 h 6858000"/>
              <a:gd name="connsiteX99" fmla="*/ 4417162 w 4417162"/>
              <a:gd name="connsiteY99" fmla="*/ 4806950 h 6858000"/>
              <a:gd name="connsiteX100" fmla="*/ 4413803 w 4417162"/>
              <a:gd name="connsiteY100" fmla="*/ 4875212 h 6858000"/>
              <a:gd name="connsiteX101" fmla="*/ 4405405 w 4417162"/>
              <a:gd name="connsiteY101" fmla="*/ 4935537 h 6858000"/>
              <a:gd name="connsiteX102" fmla="*/ 4393648 w 4417162"/>
              <a:gd name="connsiteY102" fmla="*/ 4987925 h 6858000"/>
              <a:gd name="connsiteX103" fmla="*/ 4378531 w 4417162"/>
              <a:gd name="connsiteY103" fmla="*/ 5033962 h 6858000"/>
              <a:gd name="connsiteX104" fmla="*/ 4361735 w 4417162"/>
              <a:gd name="connsiteY104" fmla="*/ 5075237 h 6858000"/>
              <a:gd name="connsiteX105" fmla="*/ 4341580 w 4417162"/>
              <a:gd name="connsiteY105" fmla="*/ 5114925 h 6858000"/>
              <a:gd name="connsiteX106" fmla="*/ 4321425 w 4417162"/>
              <a:gd name="connsiteY106" fmla="*/ 5149850 h 6858000"/>
              <a:gd name="connsiteX107" fmla="*/ 4301270 w 4417162"/>
              <a:gd name="connsiteY107" fmla="*/ 5186362 h 6858000"/>
              <a:gd name="connsiteX108" fmla="*/ 4282794 w 4417162"/>
              <a:gd name="connsiteY108" fmla="*/ 5226050 h 6858000"/>
              <a:gd name="connsiteX109" fmla="*/ 4264318 w 4417162"/>
              <a:gd name="connsiteY109" fmla="*/ 5268912 h 6858000"/>
              <a:gd name="connsiteX110" fmla="*/ 4249203 w 4417162"/>
              <a:gd name="connsiteY110" fmla="*/ 5313362 h 6858000"/>
              <a:gd name="connsiteX111" fmla="*/ 4239125 w 4417162"/>
              <a:gd name="connsiteY111" fmla="*/ 5365750 h 6858000"/>
              <a:gd name="connsiteX112" fmla="*/ 4229047 w 4417162"/>
              <a:gd name="connsiteY112" fmla="*/ 5426075 h 6858000"/>
              <a:gd name="connsiteX113" fmla="*/ 4227367 w 4417162"/>
              <a:gd name="connsiteY113" fmla="*/ 5494337 h 6858000"/>
              <a:gd name="connsiteX114" fmla="*/ 4229047 w 4417162"/>
              <a:gd name="connsiteY114" fmla="*/ 5562600 h 6858000"/>
              <a:gd name="connsiteX115" fmla="*/ 4239125 w 4417162"/>
              <a:gd name="connsiteY115" fmla="*/ 5622925 h 6858000"/>
              <a:gd name="connsiteX116" fmla="*/ 4249203 w 4417162"/>
              <a:gd name="connsiteY116" fmla="*/ 5675312 h 6858000"/>
              <a:gd name="connsiteX117" fmla="*/ 4264318 w 4417162"/>
              <a:gd name="connsiteY117" fmla="*/ 5721350 h 6858000"/>
              <a:gd name="connsiteX118" fmla="*/ 4282794 w 4417162"/>
              <a:gd name="connsiteY118" fmla="*/ 5762625 h 6858000"/>
              <a:gd name="connsiteX119" fmla="*/ 4301270 w 4417162"/>
              <a:gd name="connsiteY119" fmla="*/ 5802312 h 6858000"/>
              <a:gd name="connsiteX120" fmla="*/ 4321425 w 4417162"/>
              <a:gd name="connsiteY120" fmla="*/ 5840412 h 6858000"/>
              <a:gd name="connsiteX121" fmla="*/ 4341580 w 4417162"/>
              <a:gd name="connsiteY121" fmla="*/ 5876925 h 6858000"/>
              <a:gd name="connsiteX122" fmla="*/ 4361735 w 4417162"/>
              <a:gd name="connsiteY122" fmla="*/ 5915025 h 6858000"/>
              <a:gd name="connsiteX123" fmla="*/ 4378531 w 4417162"/>
              <a:gd name="connsiteY123" fmla="*/ 5956300 h 6858000"/>
              <a:gd name="connsiteX124" fmla="*/ 4393648 w 4417162"/>
              <a:gd name="connsiteY124" fmla="*/ 6003925 h 6858000"/>
              <a:gd name="connsiteX125" fmla="*/ 4405405 w 4417162"/>
              <a:gd name="connsiteY125" fmla="*/ 6056312 h 6858000"/>
              <a:gd name="connsiteX126" fmla="*/ 4413803 w 4417162"/>
              <a:gd name="connsiteY126" fmla="*/ 6113462 h 6858000"/>
              <a:gd name="connsiteX127" fmla="*/ 4417162 w 4417162"/>
              <a:gd name="connsiteY127" fmla="*/ 6183312 h 6858000"/>
              <a:gd name="connsiteX128" fmla="*/ 4413803 w 4417162"/>
              <a:gd name="connsiteY128" fmla="*/ 6251575 h 6858000"/>
              <a:gd name="connsiteX129" fmla="*/ 4405405 w 4417162"/>
              <a:gd name="connsiteY129" fmla="*/ 6311900 h 6858000"/>
              <a:gd name="connsiteX130" fmla="*/ 4393648 w 4417162"/>
              <a:gd name="connsiteY130" fmla="*/ 6361112 h 6858000"/>
              <a:gd name="connsiteX131" fmla="*/ 4378531 w 4417162"/>
              <a:gd name="connsiteY131" fmla="*/ 6407150 h 6858000"/>
              <a:gd name="connsiteX132" fmla="*/ 4361735 w 4417162"/>
              <a:gd name="connsiteY132" fmla="*/ 6448425 h 6858000"/>
              <a:gd name="connsiteX133" fmla="*/ 4343260 w 4417162"/>
              <a:gd name="connsiteY133" fmla="*/ 6488112 h 6858000"/>
              <a:gd name="connsiteX134" fmla="*/ 4324784 w 4417162"/>
              <a:gd name="connsiteY134" fmla="*/ 6523037 h 6858000"/>
              <a:gd name="connsiteX135" fmla="*/ 4304629 w 4417162"/>
              <a:gd name="connsiteY135" fmla="*/ 6561137 h 6858000"/>
              <a:gd name="connsiteX136" fmla="*/ 4284474 w 4417162"/>
              <a:gd name="connsiteY136" fmla="*/ 6597650 h 6858000"/>
              <a:gd name="connsiteX137" fmla="*/ 4267678 w 4417162"/>
              <a:gd name="connsiteY137" fmla="*/ 6640512 h 6858000"/>
              <a:gd name="connsiteX138" fmla="*/ 4250882 w 4417162"/>
              <a:gd name="connsiteY138" fmla="*/ 6683375 h 6858000"/>
              <a:gd name="connsiteX139" fmla="*/ 4240804 w 4417162"/>
              <a:gd name="connsiteY139" fmla="*/ 6735762 h 6858000"/>
              <a:gd name="connsiteX140" fmla="*/ 4232407 w 4417162"/>
              <a:gd name="connsiteY140" fmla="*/ 6791325 h 6858000"/>
              <a:gd name="connsiteX141" fmla="*/ 4227367 w 4417162"/>
              <a:gd name="connsiteY141" fmla="*/ 6858000 h 6858000"/>
              <a:gd name="connsiteX142" fmla="*/ 2310062 w 4417162"/>
              <a:gd name="connsiteY142" fmla="*/ 6858000 h 6858000"/>
              <a:gd name="connsiteX143" fmla="*/ 144378 w 4417162"/>
              <a:gd name="connsiteY143" fmla="*/ 6858000 h 6858000"/>
              <a:gd name="connsiteX144" fmla="*/ 0 w 4417162"/>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417162" h="6858000">
                <a:moveTo>
                  <a:pt x="0" y="0"/>
                </a:moveTo>
                <a:lnTo>
                  <a:pt x="144378" y="0"/>
                </a:lnTo>
                <a:lnTo>
                  <a:pt x="2310062" y="0"/>
                </a:lnTo>
                <a:lnTo>
                  <a:pt x="4227367" y="0"/>
                </a:lnTo>
                <a:lnTo>
                  <a:pt x="4232407" y="66675"/>
                </a:lnTo>
                <a:lnTo>
                  <a:pt x="4240804" y="122237"/>
                </a:lnTo>
                <a:lnTo>
                  <a:pt x="4250882" y="174625"/>
                </a:lnTo>
                <a:lnTo>
                  <a:pt x="4267678" y="217487"/>
                </a:lnTo>
                <a:lnTo>
                  <a:pt x="4284474" y="260350"/>
                </a:lnTo>
                <a:lnTo>
                  <a:pt x="4304629" y="296862"/>
                </a:lnTo>
                <a:lnTo>
                  <a:pt x="4324784" y="334962"/>
                </a:lnTo>
                <a:lnTo>
                  <a:pt x="4343260" y="369887"/>
                </a:lnTo>
                <a:lnTo>
                  <a:pt x="4361735" y="409575"/>
                </a:lnTo>
                <a:lnTo>
                  <a:pt x="4378531" y="450850"/>
                </a:lnTo>
                <a:lnTo>
                  <a:pt x="4393648" y="496887"/>
                </a:lnTo>
                <a:lnTo>
                  <a:pt x="4405405" y="546100"/>
                </a:lnTo>
                <a:lnTo>
                  <a:pt x="4413803" y="606425"/>
                </a:lnTo>
                <a:lnTo>
                  <a:pt x="4417162" y="673100"/>
                </a:lnTo>
                <a:lnTo>
                  <a:pt x="4413803" y="744537"/>
                </a:lnTo>
                <a:lnTo>
                  <a:pt x="4405405" y="801687"/>
                </a:lnTo>
                <a:lnTo>
                  <a:pt x="4393648" y="854075"/>
                </a:lnTo>
                <a:lnTo>
                  <a:pt x="4378531" y="901700"/>
                </a:lnTo>
                <a:lnTo>
                  <a:pt x="4361735" y="942975"/>
                </a:lnTo>
                <a:lnTo>
                  <a:pt x="4341580" y="981075"/>
                </a:lnTo>
                <a:lnTo>
                  <a:pt x="4321425" y="1017587"/>
                </a:lnTo>
                <a:lnTo>
                  <a:pt x="4301270" y="1055687"/>
                </a:lnTo>
                <a:lnTo>
                  <a:pt x="4282794" y="1095375"/>
                </a:lnTo>
                <a:lnTo>
                  <a:pt x="4264318" y="1136650"/>
                </a:lnTo>
                <a:lnTo>
                  <a:pt x="4249203" y="1182687"/>
                </a:lnTo>
                <a:lnTo>
                  <a:pt x="4239125" y="1235075"/>
                </a:lnTo>
                <a:lnTo>
                  <a:pt x="4229047" y="1295400"/>
                </a:lnTo>
                <a:lnTo>
                  <a:pt x="4227367" y="1363662"/>
                </a:lnTo>
                <a:lnTo>
                  <a:pt x="4229047" y="1431925"/>
                </a:lnTo>
                <a:lnTo>
                  <a:pt x="4239125" y="1492250"/>
                </a:lnTo>
                <a:lnTo>
                  <a:pt x="4249203" y="1544637"/>
                </a:lnTo>
                <a:lnTo>
                  <a:pt x="4264318" y="1589087"/>
                </a:lnTo>
                <a:lnTo>
                  <a:pt x="4282794" y="1631950"/>
                </a:lnTo>
                <a:lnTo>
                  <a:pt x="4301270" y="1671637"/>
                </a:lnTo>
                <a:lnTo>
                  <a:pt x="4321425" y="1708150"/>
                </a:lnTo>
                <a:lnTo>
                  <a:pt x="4341580" y="1743075"/>
                </a:lnTo>
                <a:lnTo>
                  <a:pt x="4361735" y="1782762"/>
                </a:lnTo>
                <a:lnTo>
                  <a:pt x="4378531" y="1824037"/>
                </a:lnTo>
                <a:lnTo>
                  <a:pt x="4393648" y="1870075"/>
                </a:lnTo>
                <a:lnTo>
                  <a:pt x="4405405" y="1922462"/>
                </a:lnTo>
                <a:lnTo>
                  <a:pt x="4413803" y="1982787"/>
                </a:lnTo>
                <a:lnTo>
                  <a:pt x="4417162" y="2051050"/>
                </a:lnTo>
                <a:lnTo>
                  <a:pt x="4413803" y="2119312"/>
                </a:lnTo>
                <a:lnTo>
                  <a:pt x="4405405" y="2179637"/>
                </a:lnTo>
                <a:lnTo>
                  <a:pt x="4393648" y="2232025"/>
                </a:lnTo>
                <a:lnTo>
                  <a:pt x="4378531" y="2278062"/>
                </a:lnTo>
                <a:lnTo>
                  <a:pt x="4361735" y="2319337"/>
                </a:lnTo>
                <a:lnTo>
                  <a:pt x="4341580" y="2359025"/>
                </a:lnTo>
                <a:lnTo>
                  <a:pt x="4321425" y="2395537"/>
                </a:lnTo>
                <a:lnTo>
                  <a:pt x="4301270" y="2433637"/>
                </a:lnTo>
                <a:lnTo>
                  <a:pt x="4282794" y="2471737"/>
                </a:lnTo>
                <a:lnTo>
                  <a:pt x="4264318" y="2513012"/>
                </a:lnTo>
                <a:lnTo>
                  <a:pt x="4249203" y="2560637"/>
                </a:lnTo>
                <a:lnTo>
                  <a:pt x="4239125" y="2613025"/>
                </a:lnTo>
                <a:lnTo>
                  <a:pt x="4229047" y="2671762"/>
                </a:lnTo>
                <a:lnTo>
                  <a:pt x="4227367" y="2741612"/>
                </a:lnTo>
                <a:lnTo>
                  <a:pt x="4229047" y="2809875"/>
                </a:lnTo>
                <a:lnTo>
                  <a:pt x="4239125" y="2868612"/>
                </a:lnTo>
                <a:lnTo>
                  <a:pt x="4249203" y="2922587"/>
                </a:lnTo>
                <a:lnTo>
                  <a:pt x="4264318" y="2967037"/>
                </a:lnTo>
                <a:lnTo>
                  <a:pt x="4282794" y="3009900"/>
                </a:lnTo>
                <a:lnTo>
                  <a:pt x="4301270" y="3046412"/>
                </a:lnTo>
                <a:lnTo>
                  <a:pt x="4321425" y="3084512"/>
                </a:lnTo>
                <a:lnTo>
                  <a:pt x="4341580" y="3121025"/>
                </a:lnTo>
                <a:lnTo>
                  <a:pt x="4361735" y="3160712"/>
                </a:lnTo>
                <a:lnTo>
                  <a:pt x="4378531" y="3201987"/>
                </a:lnTo>
                <a:lnTo>
                  <a:pt x="4393648" y="3248025"/>
                </a:lnTo>
                <a:lnTo>
                  <a:pt x="4405405" y="3300412"/>
                </a:lnTo>
                <a:lnTo>
                  <a:pt x="4413803" y="3360737"/>
                </a:lnTo>
                <a:lnTo>
                  <a:pt x="4417162" y="3427412"/>
                </a:lnTo>
                <a:lnTo>
                  <a:pt x="4413803" y="3497262"/>
                </a:lnTo>
                <a:lnTo>
                  <a:pt x="4405405" y="3557587"/>
                </a:lnTo>
                <a:lnTo>
                  <a:pt x="4393648" y="3609975"/>
                </a:lnTo>
                <a:lnTo>
                  <a:pt x="4378531" y="3656012"/>
                </a:lnTo>
                <a:lnTo>
                  <a:pt x="4361735" y="3697287"/>
                </a:lnTo>
                <a:lnTo>
                  <a:pt x="4341580" y="3736975"/>
                </a:lnTo>
                <a:lnTo>
                  <a:pt x="4301270" y="3811587"/>
                </a:lnTo>
                <a:lnTo>
                  <a:pt x="4282794" y="3848100"/>
                </a:lnTo>
                <a:lnTo>
                  <a:pt x="4264318" y="3890962"/>
                </a:lnTo>
                <a:lnTo>
                  <a:pt x="4249203" y="3935412"/>
                </a:lnTo>
                <a:lnTo>
                  <a:pt x="4239125" y="3987800"/>
                </a:lnTo>
                <a:lnTo>
                  <a:pt x="4229047" y="4048125"/>
                </a:lnTo>
                <a:lnTo>
                  <a:pt x="4227367" y="4116387"/>
                </a:lnTo>
                <a:lnTo>
                  <a:pt x="4229047" y="4186237"/>
                </a:lnTo>
                <a:lnTo>
                  <a:pt x="4239125" y="4244975"/>
                </a:lnTo>
                <a:lnTo>
                  <a:pt x="4249203" y="4297362"/>
                </a:lnTo>
                <a:lnTo>
                  <a:pt x="4264318" y="4343400"/>
                </a:lnTo>
                <a:lnTo>
                  <a:pt x="4282794" y="4386262"/>
                </a:lnTo>
                <a:lnTo>
                  <a:pt x="4301270" y="4424362"/>
                </a:lnTo>
                <a:lnTo>
                  <a:pt x="4341580" y="4498975"/>
                </a:lnTo>
                <a:lnTo>
                  <a:pt x="4361735" y="4537075"/>
                </a:lnTo>
                <a:lnTo>
                  <a:pt x="4378531" y="4579937"/>
                </a:lnTo>
                <a:lnTo>
                  <a:pt x="4393648" y="4625975"/>
                </a:lnTo>
                <a:lnTo>
                  <a:pt x="4405405" y="4678362"/>
                </a:lnTo>
                <a:lnTo>
                  <a:pt x="4413803" y="4738687"/>
                </a:lnTo>
                <a:lnTo>
                  <a:pt x="4417162" y="4806950"/>
                </a:lnTo>
                <a:lnTo>
                  <a:pt x="4413803" y="4875212"/>
                </a:lnTo>
                <a:lnTo>
                  <a:pt x="4405405" y="4935537"/>
                </a:lnTo>
                <a:lnTo>
                  <a:pt x="4393648" y="4987925"/>
                </a:lnTo>
                <a:lnTo>
                  <a:pt x="4378531" y="5033962"/>
                </a:lnTo>
                <a:lnTo>
                  <a:pt x="4361735" y="5075237"/>
                </a:lnTo>
                <a:lnTo>
                  <a:pt x="4341580" y="5114925"/>
                </a:lnTo>
                <a:lnTo>
                  <a:pt x="4321425" y="5149850"/>
                </a:lnTo>
                <a:lnTo>
                  <a:pt x="4301270" y="5186362"/>
                </a:lnTo>
                <a:lnTo>
                  <a:pt x="4282794" y="5226050"/>
                </a:lnTo>
                <a:lnTo>
                  <a:pt x="4264318" y="5268912"/>
                </a:lnTo>
                <a:lnTo>
                  <a:pt x="4249203" y="5313362"/>
                </a:lnTo>
                <a:lnTo>
                  <a:pt x="4239125" y="5365750"/>
                </a:lnTo>
                <a:lnTo>
                  <a:pt x="4229047" y="5426075"/>
                </a:lnTo>
                <a:lnTo>
                  <a:pt x="4227367" y="5494337"/>
                </a:lnTo>
                <a:lnTo>
                  <a:pt x="4229047" y="5562600"/>
                </a:lnTo>
                <a:lnTo>
                  <a:pt x="4239125" y="5622925"/>
                </a:lnTo>
                <a:lnTo>
                  <a:pt x="4249203" y="5675312"/>
                </a:lnTo>
                <a:lnTo>
                  <a:pt x="4264318" y="5721350"/>
                </a:lnTo>
                <a:lnTo>
                  <a:pt x="4282794" y="5762625"/>
                </a:lnTo>
                <a:lnTo>
                  <a:pt x="4301270" y="5802312"/>
                </a:lnTo>
                <a:lnTo>
                  <a:pt x="4321425" y="5840412"/>
                </a:lnTo>
                <a:lnTo>
                  <a:pt x="4341580" y="5876925"/>
                </a:lnTo>
                <a:lnTo>
                  <a:pt x="4361735" y="5915025"/>
                </a:lnTo>
                <a:lnTo>
                  <a:pt x="4378531" y="5956300"/>
                </a:lnTo>
                <a:lnTo>
                  <a:pt x="4393648" y="6003925"/>
                </a:lnTo>
                <a:lnTo>
                  <a:pt x="4405405" y="6056312"/>
                </a:lnTo>
                <a:lnTo>
                  <a:pt x="4413803" y="6113462"/>
                </a:lnTo>
                <a:lnTo>
                  <a:pt x="4417162" y="6183312"/>
                </a:lnTo>
                <a:lnTo>
                  <a:pt x="4413803" y="6251575"/>
                </a:lnTo>
                <a:lnTo>
                  <a:pt x="4405405" y="6311900"/>
                </a:lnTo>
                <a:lnTo>
                  <a:pt x="4393648" y="6361112"/>
                </a:lnTo>
                <a:lnTo>
                  <a:pt x="4378531" y="6407150"/>
                </a:lnTo>
                <a:lnTo>
                  <a:pt x="4361735" y="6448425"/>
                </a:lnTo>
                <a:lnTo>
                  <a:pt x="4343260" y="6488112"/>
                </a:lnTo>
                <a:lnTo>
                  <a:pt x="4324784" y="6523037"/>
                </a:lnTo>
                <a:lnTo>
                  <a:pt x="4304629" y="6561137"/>
                </a:lnTo>
                <a:lnTo>
                  <a:pt x="4284474" y="6597650"/>
                </a:lnTo>
                <a:lnTo>
                  <a:pt x="4267678" y="6640512"/>
                </a:lnTo>
                <a:lnTo>
                  <a:pt x="4250882" y="6683375"/>
                </a:lnTo>
                <a:lnTo>
                  <a:pt x="4240804" y="6735762"/>
                </a:lnTo>
                <a:lnTo>
                  <a:pt x="4232407" y="6791325"/>
                </a:lnTo>
                <a:lnTo>
                  <a:pt x="4227367" y="6858000"/>
                </a:lnTo>
                <a:lnTo>
                  <a:pt x="2310062" y="6858000"/>
                </a:lnTo>
                <a:lnTo>
                  <a:pt x="144378" y="6858000"/>
                </a:lnTo>
                <a:lnTo>
                  <a:pt x="0" y="6858000"/>
                </a:lnTo>
                <a:close/>
              </a:path>
            </a:pathLst>
          </a:custGeom>
          <a:solidFill>
            <a:srgbClr val="FFFFFF"/>
          </a:solidFill>
          <a:ln w="0">
            <a:noFill/>
            <a:prstDash val="solid"/>
            <a:round/>
            <a:headEnd/>
            <a:tailEnd/>
          </a:ln>
        </p:spPr>
      </p:sp>
      <p:sp useBgFill="1">
        <p:nvSpPr>
          <p:cNvPr id="14" name="Freeform: Shape 13">
            <a:extLst>
              <a:ext uri="{FF2B5EF4-FFF2-40B4-BE49-F238E27FC236}">
                <a16:creationId xmlns:a16="http://schemas.microsoft.com/office/drawing/2014/main" id="{A7A4B465-FBCC-4CD4-89A1-82992A7B47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8545568" cy="13716000"/>
          </a:xfrm>
          <a:custGeom>
            <a:avLst/>
            <a:gdLst>
              <a:gd name="connsiteX0" fmla="*/ 0 w 4272784"/>
              <a:gd name="connsiteY0" fmla="*/ 0 h 6858000"/>
              <a:gd name="connsiteX1" fmla="*/ 4082989 w 4272784"/>
              <a:gd name="connsiteY1" fmla="*/ 0 h 6858000"/>
              <a:gd name="connsiteX2" fmla="*/ 4088029 w 4272784"/>
              <a:gd name="connsiteY2" fmla="*/ 66675 h 6858000"/>
              <a:gd name="connsiteX3" fmla="*/ 4096426 w 4272784"/>
              <a:gd name="connsiteY3" fmla="*/ 122237 h 6858000"/>
              <a:gd name="connsiteX4" fmla="*/ 4106504 w 4272784"/>
              <a:gd name="connsiteY4" fmla="*/ 174625 h 6858000"/>
              <a:gd name="connsiteX5" fmla="*/ 4123300 w 4272784"/>
              <a:gd name="connsiteY5" fmla="*/ 217487 h 6858000"/>
              <a:gd name="connsiteX6" fmla="*/ 4140096 w 4272784"/>
              <a:gd name="connsiteY6" fmla="*/ 260350 h 6858000"/>
              <a:gd name="connsiteX7" fmla="*/ 4160251 w 4272784"/>
              <a:gd name="connsiteY7" fmla="*/ 296862 h 6858000"/>
              <a:gd name="connsiteX8" fmla="*/ 4180406 w 4272784"/>
              <a:gd name="connsiteY8" fmla="*/ 334962 h 6858000"/>
              <a:gd name="connsiteX9" fmla="*/ 4198882 w 4272784"/>
              <a:gd name="connsiteY9" fmla="*/ 369887 h 6858000"/>
              <a:gd name="connsiteX10" fmla="*/ 4217357 w 4272784"/>
              <a:gd name="connsiteY10" fmla="*/ 409575 h 6858000"/>
              <a:gd name="connsiteX11" fmla="*/ 4234153 w 4272784"/>
              <a:gd name="connsiteY11" fmla="*/ 450850 h 6858000"/>
              <a:gd name="connsiteX12" fmla="*/ 4249270 w 4272784"/>
              <a:gd name="connsiteY12" fmla="*/ 496887 h 6858000"/>
              <a:gd name="connsiteX13" fmla="*/ 4261027 w 4272784"/>
              <a:gd name="connsiteY13" fmla="*/ 546100 h 6858000"/>
              <a:gd name="connsiteX14" fmla="*/ 4269425 w 4272784"/>
              <a:gd name="connsiteY14" fmla="*/ 606425 h 6858000"/>
              <a:gd name="connsiteX15" fmla="*/ 4272784 w 4272784"/>
              <a:gd name="connsiteY15" fmla="*/ 673100 h 6858000"/>
              <a:gd name="connsiteX16" fmla="*/ 4269425 w 4272784"/>
              <a:gd name="connsiteY16" fmla="*/ 744537 h 6858000"/>
              <a:gd name="connsiteX17" fmla="*/ 4261027 w 4272784"/>
              <a:gd name="connsiteY17" fmla="*/ 801687 h 6858000"/>
              <a:gd name="connsiteX18" fmla="*/ 4249270 w 4272784"/>
              <a:gd name="connsiteY18" fmla="*/ 854075 h 6858000"/>
              <a:gd name="connsiteX19" fmla="*/ 4234153 w 4272784"/>
              <a:gd name="connsiteY19" fmla="*/ 901700 h 6858000"/>
              <a:gd name="connsiteX20" fmla="*/ 4217357 w 4272784"/>
              <a:gd name="connsiteY20" fmla="*/ 942975 h 6858000"/>
              <a:gd name="connsiteX21" fmla="*/ 4197202 w 4272784"/>
              <a:gd name="connsiteY21" fmla="*/ 981075 h 6858000"/>
              <a:gd name="connsiteX22" fmla="*/ 4177047 w 4272784"/>
              <a:gd name="connsiteY22" fmla="*/ 1017587 h 6858000"/>
              <a:gd name="connsiteX23" fmla="*/ 4156892 w 4272784"/>
              <a:gd name="connsiteY23" fmla="*/ 1055687 h 6858000"/>
              <a:gd name="connsiteX24" fmla="*/ 4138416 w 4272784"/>
              <a:gd name="connsiteY24" fmla="*/ 1095375 h 6858000"/>
              <a:gd name="connsiteX25" fmla="*/ 4119940 w 4272784"/>
              <a:gd name="connsiteY25" fmla="*/ 1136650 h 6858000"/>
              <a:gd name="connsiteX26" fmla="*/ 4104825 w 4272784"/>
              <a:gd name="connsiteY26" fmla="*/ 1182687 h 6858000"/>
              <a:gd name="connsiteX27" fmla="*/ 4094747 w 4272784"/>
              <a:gd name="connsiteY27" fmla="*/ 1235075 h 6858000"/>
              <a:gd name="connsiteX28" fmla="*/ 4084669 w 4272784"/>
              <a:gd name="connsiteY28" fmla="*/ 1295400 h 6858000"/>
              <a:gd name="connsiteX29" fmla="*/ 4082989 w 4272784"/>
              <a:gd name="connsiteY29" fmla="*/ 1363662 h 6858000"/>
              <a:gd name="connsiteX30" fmla="*/ 4084669 w 4272784"/>
              <a:gd name="connsiteY30" fmla="*/ 1431925 h 6858000"/>
              <a:gd name="connsiteX31" fmla="*/ 4094747 w 4272784"/>
              <a:gd name="connsiteY31" fmla="*/ 1492250 h 6858000"/>
              <a:gd name="connsiteX32" fmla="*/ 4104825 w 4272784"/>
              <a:gd name="connsiteY32" fmla="*/ 1544637 h 6858000"/>
              <a:gd name="connsiteX33" fmla="*/ 4119940 w 4272784"/>
              <a:gd name="connsiteY33" fmla="*/ 1589087 h 6858000"/>
              <a:gd name="connsiteX34" fmla="*/ 4138416 w 4272784"/>
              <a:gd name="connsiteY34" fmla="*/ 1631950 h 6858000"/>
              <a:gd name="connsiteX35" fmla="*/ 4156892 w 4272784"/>
              <a:gd name="connsiteY35" fmla="*/ 1671637 h 6858000"/>
              <a:gd name="connsiteX36" fmla="*/ 4177047 w 4272784"/>
              <a:gd name="connsiteY36" fmla="*/ 1708150 h 6858000"/>
              <a:gd name="connsiteX37" fmla="*/ 4197202 w 4272784"/>
              <a:gd name="connsiteY37" fmla="*/ 1743075 h 6858000"/>
              <a:gd name="connsiteX38" fmla="*/ 4217357 w 4272784"/>
              <a:gd name="connsiteY38" fmla="*/ 1782762 h 6858000"/>
              <a:gd name="connsiteX39" fmla="*/ 4234153 w 4272784"/>
              <a:gd name="connsiteY39" fmla="*/ 1824037 h 6858000"/>
              <a:gd name="connsiteX40" fmla="*/ 4249270 w 4272784"/>
              <a:gd name="connsiteY40" fmla="*/ 1870075 h 6858000"/>
              <a:gd name="connsiteX41" fmla="*/ 4261027 w 4272784"/>
              <a:gd name="connsiteY41" fmla="*/ 1922462 h 6858000"/>
              <a:gd name="connsiteX42" fmla="*/ 4269425 w 4272784"/>
              <a:gd name="connsiteY42" fmla="*/ 1982787 h 6858000"/>
              <a:gd name="connsiteX43" fmla="*/ 4272784 w 4272784"/>
              <a:gd name="connsiteY43" fmla="*/ 2051050 h 6858000"/>
              <a:gd name="connsiteX44" fmla="*/ 4269425 w 4272784"/>
              <a:gd name="connsiteY44" fmla="*/ 2119312 h 6858000"/>
              <a:gd name="connsiteX45" fmla="*/ 4261027 w 4272784"/>
              <a:gd name="connsiteY45" fmla="*/ 2179637 h 6858000"/>
              <a:gd name="connsiteX46" fmla="*/ 4249270 w 4272784"/>
              <a:gd name="connsiteY46" fmla="*/ 2232025 h 6858000"/>
              <a:gd name="connsiteX47" fmla="*/ 4234153 w 4272784"/>
              <a:gd name="connsiteY47" fmla="*/ 2278062 h 6858000"/>
              <a:gd name="connsiteX48" fmla="*/ 4217357 w 4272784"/>
              <a:gd name="connsiteY48" fmla="*/ 2319337 h 6858000"/>
              <a:gd name="connsiteX49" fmla="*/ 4197202 w 4272784"/>
              <a:gd name="connsiteY49" fmla="*/ 2359025 h 6858000"/>
              <a:gd name="connsiteX50" fmla="*/ 4177047 w 4272784"/>
              <a:gd name="connsiteY50" fmla="*/ 2395537 h 6858000"/>
              <a:gd name="connsiteX51" fmla="*/ 4156892 w 4272784"/>
              <a:gd name="connsiteY51" fmla="*/ 2433637 h 6858000"/>
              <a:gd name="connsiteX52" fmla="*/ 4138416 w 4272784"/>
              <a:gd name="connsiteY52" fmla="*/ 2471737 h 6858000"/>
              <a:gd name="connsiteX53" fmla="*/ 4119940 w 4272784"/>
              <a:gd name="connsiteY53" fmla="*/ 2513012 h 6858000"/>
              <a:gd name="connsiteX54" fmla="*/ 4104825 w 4272784"/>
              <a:gd name="connsiteY54" fmla="*/ 2560637 h 6858000"/>
              <a:gd name="connsiteX55" fmla="*/ 4094747 w 4272784"/>
              <a:gd name="connsiteY55" fmla="*/ 2613025 h 6858000"/>
              <a:gd name="connsiteX56" fmla="*/ 4084669 w 4272784"/>
              <a:gd name="connsiteY56" fmla="*/ 2671762 h 6858000"/>
              <a:gd name="connsiteX57" fmla="*/ 4082989 w 4272784"/>
              <a:gd name="connsiteY57" fmla="*/ 2741612 h 6858000"/>
              <a:gd name="connsiteX58" fmla="*/ 4084669 w 4272784"/>
              <a:gd name="connsiteY58" fmla="*/ 2809875 h 6858000"/>
              <a:gd name="connsiteX59" fmla="*/ 4094747 w 4272784"/>
              <a:gd name="connsiteY59" fmla="*/ 2868612 h 6858000"/>
              <a:gd name="connsiteX60" fmla="*/ 4104825 w 4272784"/>
              <a:gd name="connsiteY60" fmla="*/ 2922587 h 6858000"/>
              <a:gd name="connsiteX61" fmla="*/ 4119940 w 4272784"/>
              <a:gd name="connsiteY61" fmla="*/ 2967037 h 6858000"/>
              <a:gd name="connsiteX62" fmla="*/ 4138416 w 4272784"/>
              <a:gd name="connsiteY62" fmla="*/ 3009900 h 6858000"/>
              <a:gd name="connsiteX63" fmla="*/ 4156892 w 4272784"/>
              <a:gd name="connsiteY63" fmla="*/ 3046412 h 6858000"/>
              <a:gd name="connsiteX64" fmla="*/ 4177047 w 4272784"/>
              <a:gd name="connsiteY64" fmla="*/ 3084512 h 6858000"/>
              <a:gd name="connsiteX65" fmla="*/ 4197202 w 4272784"/>
              <a:gd name="connsiteY65" fmla="*/ 3121025 h 6858000"/>
              <a:gd name="connsiteX66" fmla="*/ 4217357 w 4272784"/>
              <a:gd name="connsiteY66" fmla="*/ 3160712 h 6858000"/>
              <a:gd name="connsiteX67" fmla="*/ 4234153 w 4272784"/>
              <a:gd name="connsiteY67" fmla="*/ 3201987 h 6858000"/>
              <a:gd name="connsiteX68" fmla="*/ 4249270 w 4272784"/>
              <a:gd name="connsiteY68" fmla="*/ 3248025 h 6858000"/>
              <a:gd name="connsiteX69" fmla="*/ 4261027 w 4272784"/>
              <a:gd name="connsiteY69" fmla="*/ 3300412 h 6858000"/>
              <a:gd name="connsiteX70" fmla="*/ 4269425 w 4272784"/>
              <a:gd name="connsiteY70" fmla="*/ 3360737 h 6858000"/>
              <a:gd name="connsiteX71" fmla="*/ 4272784 w 4272784"/>
              <a:gd name="connsiteY71" fmla="*/ 3427412 h 6858000"/>
              <a:gd name="connsiteX72" fmla="*/ 4269425 w 4272784"/>
              <a:gd name="connsiteY72" fmla="*/ 3497262 h 6858000"/>
              <a:gd name="connsiteX73" fmla="*/ 4261027 w 4272784"/>
              <a:gd name="connsiteY73" fmla="*/ 3557587 h 6858000"/>
              <a:gd name="connsiteX74" fmla="*/ 4249270 w 4272784"/>
              <a:gd name="connsiteY74" fmla="*/ 3609975 h 6858000"/>
              <a:gd name="connsiteX75" fmla="*/ 4234153 w 4272784"/>
              <a:gd name="connsiteY75" fmla="*/ 3656012 h 6858000"/>
              <a:gd name="connsiteX76" fmla="*/ 4217357 w 4272784"/>
              <a:gd name="connsiteY76" fmla="*/ 3697287 h 6858000"/>
              <a:gd name="connsiteX77" fmla="*/ 4197202 w 4272784"/>
              <a:gd name="connsiteY77" fmla="*/ 3736975 h 6858000"/>
              <a:gd name="connsiteX78" fmla="*/ 4156892 w 4272784"/>
              <a:gd name="connsiteY78" fmla="*/ 3811587 h 6858000"/>
              <a:gd name="connsiteX79" fmla="*/ 4138416 w 4272784"/>
              <a:gd name="connsiteY79" fmla="*/ 3848100 h 6858000"/>
              <a:gd name="connsiteX80" fmla="*/ 4119940 w 4272784"/>
              <a:gd name="connsiteY80" fmla="*/ 3890962 h 6858000"/>
              <a:gd name="connsiteX81" fmla="*/ 4104825 w 4272784"/>
              <a:gd name="connsiteY81" fmla="*/ 3935412 h 6858000"/>
              <a:gd name="connsiteX82" fmla="*/ 4094747 w 4272784"/>
              <a:gd name="connsiteY82" fmla="*/ 3987800 h 6858000"/>
              <a:gd name="connsiteX83" fmla="*/ 4084669 w 4272784"/>
              <a:gd name="connsiteY83" fmla="*/ 4048125 h 6858000"/>
              <a:gd name="connsiteX84" fmla="*/ 4082989 w 4272784"/>
              <a:gd name="connsiteY84" fmla="*/ 4116387 h 6858000"/>
              <a:gd name="connsiteX85" fmla="*/ 4084669 w 4272784"/>
              <a:gd name="connsiteY85" fmla="*/ 4186237 h 6858000"/>
              <a:gd name="connsiteX86" fmla="*/ 4094747 w 4272784"/>
              <a:gd name="connsiteY86" fmla="*/ 4244975 h 6858000"/>
              <a:gd name="connsiteX87" fmla="*/ 4104825 w 4272784"/>
              <a:gd name="connsiteY87" fmla="*/ 4297362 h 6858000"/>
              <a:gd name="connsiteX88" fmla="*/ 4119940 w 4272784"/>
              <a:gd name="connsiteY88" fmla="*/ 4343400 h 6858000"/>
              <a:gd name="connsiteX89" fmla="*/ 4138416 w 4272784"/>
              <a:gd name="connsiteY89" fmla="*/ 4386262 h 6858000"/>
              <a:gd name="connsiteX90" fmla="*/ 4156892 w 4272784"/>
              <a:gd name="connsiteY90" fmla="*/ 4424362 h 6858000"/>
              <a:gd name="connsiteX91" fmla="*/ 4197202 w 4272784"/>
              <a:gd name="connsiteY91" fmla="*/ 4498975 h 6858000"/>
              <a:gd name="connsiteX92" fmla="*/ 4217357 w 4272784"/>
              <a:gd name="connsiteY92" fmla="*/ 4537075 h 6858000"/>
              <a:gd name="connsiteX93" fmla="*/ 4234153 w 4272784"/>
              <a:gd name="connsiteY93" fmla="*/ 4579937 h 6858000"/>
              <a:gd name="connsiteX94" fmla="*/ 4249270 w 4272784"/>
              <a:gd name="connsiteY94" fmla="*/ 4625975 h 6858000"/>
              <a:gd name="connsiteX95" fmla="*/ 4261027 w 4272784"/>
              <a:gd name="connsiteY95" fmla="*/ 4678362 h 6858000"/>
              <a:gd name="connsiteX96" fmla="*/ 4269425 w 4272784"/>
              <a:gd name="connsiteY96" fmla="*/ 4738687 h 6858000"/>
              <a:gd name="connsiteX97" fmla="*/ 4272784 w 4272784"/>
              <a:gd name="connsiteY97" fmla="*/ 4806950 h 6858000"/>
              <a:gd name="connsiteX98" fmla="*/ 4269425 w 4272784"/>
              <a:gd name="connsiteY98" fmla="*/ 4875212 h 6858000"/>
              <a:gd name="connsiteX99" fmla="*/ 4261027 w 4272784"/>
              <a:gd name="connsiteY99" fmla="*/ 4935537 h 6858000"/>
              <a:gd name="connsiteX100" fmla="*/ 4249270 w 4272784"/>
              <a:gd name="connsiteY100" fmla="*/ 4987925 h 6858000"/>
              <a:gd name="connsiteX101" fmla="*/ 4234153 w 4272784"/>
              <a:gd name="connsiteY101" fmla="*/ 5033962 h 6858000"/>
              <a:gd name="connsiteX102" fmla="*/ 4217357 w 4272784"/>
              <a:gd name="connsiteY102" fmla="*/ 5075237 h 6858000"/>
              <a:gd name="connsiteX103" fmla="*/ 4197202 w 4272784"/>
              <a:gd name="connsiteY103" fmla="*/ 5114925 h 6858000"/>
              <a:gd name="connsiteX104" fmla="*/ 4177047 w 4272784"/>
              <a:gd name="connsiteY104" fmla="*/ 5149850 h 6858000"/>
              <a:gd name="connsiteX105" fmla="*/ 4156892 w 4272784"/>
              <a:gd name="connsiteY105" fmla="*/ 5186362 h 6858000"/>
              <a:gd name="connsiteX106" fmla="*/ 4138416 w 4272784"/>
              <a:gd name="connsiteY106" fmla="*/ 5226050 h 6858000"/>
              <a:gd name="connsiteX107" fmla="*/ 4119940 w 4272784"/>
              <a:gd name="connsiteY107" fmla="*/ 5268912 h 6858000"/>
              <a:gd name="connsiteX108" fmla="*/ 4104825 w 4272784"/>
              <a:gd name="connsiteY108" fmla="*/ 5313362 h 6858000"/>
              <a:gd name="connsiteX109" fmla="*/ 4094747 w 4272784"/>
              <a:gd name="connsiteY109" fmla="*/ 5365750 h 6858000"/>
              <a:gd name="connsiteX110" fmla="*/ 4084669 w 4272784"/>
              <a:gd name="connsiteY110" fmla="*/ 5426075 h 6858000"/>
              <a:gd name="connsiteX111" fmla="*/ 4082989 w 4272784"/>
              <a:gd name="connsiteY111" fmla="*/ 5494337 h 6858000"/>
              <a:gd name="connsiteX112" fmla="*/ 4084669 w 4272784"/>
              <a:gd name="connsiteY112" fmla="*/ 5562600 h 6858000"/>
              <a:gd name="connsiteX113" fmla="*/ 4094747 w 4272784"/>
              <a:gd name="connsiteY113" fmla="*/ 5622925 h 6858000"/>
              <a:gd name="connsiteX114" fmla="*/ 4104825 w 4272784"/>
              <a:gd name="connsiteY114" fmla="*/ 5675312 h 6858000"/>
              <a:gd name="connsiteX115" fmla="*/ 4119940 w 4272784"/>
              <a:gd name="connsiteY115" fmla="*/ 5721350 h 6858000"/>
              <a:gd name="connsiteX116" fmla="*/ 4138416 w 4272784"/>
              <a:gd name="connsiteY116" fmla="*/ 5762625 h 6858000"/>
              <a:gd name="connsiteX117" fmla="*/ 4156892 w 4272784"/>
              <a:gd name="connsiteY117" fmla="*/ 5802312 h 6858000"/>
              <a:gd name="connsiteX118" fmla="*/ 4177047 w 4272784"/>
              <a:gd name="connsiteY118" fmla="*/ 5840412 h 6858000"/>
              <a:gd name="connsiteX119" fmla="*/ 4197202 w 4272784"/>
              <a:gd name="connsiteY119" fmla="*/ 5876925 h 6858000"/>
              <a:gd name="connsiteX120" fmla="*/ 4217357 w 4272784"/>
              <a:gd name="connsiteY120" fmla="*/ 5915025 h 6858000"/>
              <a:gd name="connsiteX121" fmla="*/ 4234153 w 4272784"/>
              <a:gd name="connsiteY121" fmla="*/ 5956300 h 6858000"/>
              <a:gd name="connsiteX122" fmla="*/ 4249270 w 4272784"/>
              <a:gd name="connsiteY122" fmla="*/ 6003925 h 6858000"/>
              <a:gd name="connsiteX123" fmla="*/ 4261027 w 4272784"/>
              <a:gd name="connsiteY123" fmla="*/ 6056312 h 6858000"/>
              <a:gd name="connsiteX124" fmla="*/ 4269425 w 4272784"/>
              <a:gd name="connsiteY124" fmla="*/ 6113462 h 6858000"/>
              <a:gd name="connsiteX125" fmla="*/ 4272784 w 4272784"/>
              <a:gd name="connsiteY125" fmla="*/ 6183312 h 6858000"/>
              <a:gd name="connsiteX126" fmla="*/ 4269425 w 4272784"/>
              <a:gd name="connsiteY126" fmla="*/ 6251575 h 6858000"/>
              <a:gd name="connsiteX127" fmla="*/ 4261027 w 4272784"/>
              <a:gd name="connsiteY127" fmla="*/ 6311900 h 6858000"/>
              <a:gd name="connsiteX128" fmla="*/ 4249270 w 4272784"/>
              <a:gd name="connsiteY128" fmla="*/ 6361112 h 6858000"/>
              <a:gd name="connsiteX129" fmla="*/ 4234153 w 4272784"/>
              <a:gd name="connsiteY129" fmla="*/ 6407150 h 6858000"/>
              <a:gd name="connsiteX130" fmla="*/ 4217357 w 4272784"/>
              <a:gd name="connsiteY130" fmla="*/ 6448425 h 6858000"/>
              <a:gd name="connsiteX131" fmla="*/ 4198882 w 4272784"/>
              <a:gd name="connsiteY131" fmla="*/ 6488112 h 6858000"/>
              <a:gd name="connsiteX132" fmla="*/ 4180406 w 4272784"/>
              <a:gd name="connsiteY132" fmla="*/ 6523037 h 6858000"/>
              <a:gd name="connsiteX133" fmla="*/ 4160251 w 4272784"/>
              <a:gd name="connsiteY133" fmla="*/ 6561137 h 6858000"/>
              <a:gd name="connsiteX134" fmla="*/ 4140096 w 4272784"/>
              <a:gd name="connsiteY134" fmla="*/ 6597650 h 6858000"/>
              <a:gd name="connsiteX135" fmla="*/ 4123300 w 4272784"/>
              <a:gd name="connsiteY135" fmla="*/ 6640512 h 6858000"/>
              <a:gd name="connsiteX136" fmla="*/ 4106504 w 4272784"/>
              <a:gd name="connsiteY136" fmla="*/ 6683375 h 6858000"/>
              <a:gd name="connsiteX137" fmla="*/ 4096426 w 4272784"/>
              <a:gd name="connsiteY137" fmla="*/ 6735762 h 6858000"/>
              <a:gd name="connsiteX138" fmla="*/ 4088029 w 4272784"/>
              <a:gd name="connsiteY138" fmla="*/ 6791325 h 6858000"/>
              <a:gd name="connsiteX139" fmla="*/ 4082989 w 4272784"/>
              <a:gd name="connsiteY139" fmla="*/ 6858000 h 6858000"/>
              <a:gd name="connsiteX140" fmla="*/ 0 w 4272784"/>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272784" h="6858000">
                <a:moveTo>
                  <a:pt x="0" y="0"/>
                </a:moveTo>
                <a:lnTo>
                  <a:pt x="4082989" y="0"/>
                </a:lnTo>
                <a:lnTo>
                  <a:pt x="4088029" y="66675"/>
                </a:lnTo>
                <a:lnTo>
                  <a:pt x="4096426" y="122237"/>
                </a:lnTo>
                <a:lnTo>
                  <a:pt x="4106504" y="174625"/>
                </a:lnTo>
                <a:lnTo>
                  <a:pt x="4123300" y="217487"/>
                </a:lnTo>
                <a:lnTo>
                  <a:pt x="4140096" y="260350"/>
                </a:lnTo>
                <a:lnTo>
                  <a:pt x="4160251" y="296862"/>
                </a:lnTo>
                <a:lnTo>
                  <a:pt x="4180406" y="334962"/>
                </a:lnTo>
                <a:lnTo>
                  <a:pt x="4198882" y="369887"/>
                </a:lnTo>
                <a:lnTo>
                  <a:pt x="4217357" y="409575"/>
                </a:lnTo>
                <a:lnTo>
                  <a:pt x="4234153" y="450850"/>
                </a:lnTo>
                <a:lnTo>
                  <a:pt x="4249270" y="496887"/>
                </a:lnTo>
                <a:lnTo>
                  <a:pt x="4261027" y="546100"/>
                </a:lnTo>
                <a:lnTo>
                  <a:pt x="4269425" y="606425"/>
                </a:lnTo>
                <a:lnTo>
                  <a:pt x="4272784" y="673100"/>
                </a:lnTo>
                <a:lnTo>
                  <a:pt x="4269425" y="744537"/>
                </a:lnTo>
                <a:lnTo>
                  <a:pt x="4261027" y="801687"/>
                </a:lnTo>
                <a:lnTo>
                  <a:pt x="4249270" y="854075"/>
                </a:lnTo>
                <a:lnTo>
                  <a:pt x="4234153" y="901700"/>
                </a:lnTo>
                <a:lnTo>
                  <a:pt x="4217357" y="942975"/>
                </a:lnTo>
                <a:lnTo>
                  <a:pt x="4197202" y="981075"/>
                </a:lnTo>
                <a:lnTo>
                  <a:pt x="4177047" y="1017587"/>
                </a:lnTo>
                <a:lnTo>
                  <a:pt x="4156892" y="1055687"/>
                </a:lnTo>
                <a:lnTo>
                  <a:pt x="4138416" y="1095375"/>
                </a:lnTo>
                <a:lnTo>
                  <a:pt x="4119940" y="1136650"/>
                </a:lnTo>
                <a:lnTo>
                  <a:pt x="4104825" y="1182687"/>
                </a:lnTo>
                <a:lnTo>
                  <a:pt x="4094747" y="1235075"/>
                </a:lnTo>
                <a:lnTo>
                  <a:pt x="4084669" y="1295400"/>
                </a:lnTo>
                <a:lnTo>
                  <a:pt x="4082989" y="1363662"/>
                </a:lnTo>
                <a:lnTo>
                  <a:pt x="4084669" y="1431925"/>
                </a:lnTo>
                <a:lnTo>
                  <a:pt x="4094747" y="1492250"/>
                </a:lnTo>
                <a:lnTo>
                  <a:pt x="4104825" y="1544637"/>
                </a:lnTo>
                <a:lnTo>
                  <a:pt x="4119940" y="1589087"/>
                </a:lnTo>
                <a:lnTo>
                  <a:pt x="4138416" y="1631950"/>
                </a:lnTo>
                <a:lnTo>
                  <a:pt x="4156892" y="1671637"/>
                </a:lnTo>
                <a:lnTo>
                  <a:pt x="4177047" y="1708150"/>
                </a:lnTo>
                <a:lnTo>
                  <a:pt x="4197202" y="1743075"/>
                </a:lnTo>
                <a:lnTo>
                  <a:pt x="4217357" y="1782762"/>
                </a:lnTo>
                <a:lnTo>
                  <a:pt x="4234153" y="1824037"/>
                </a:lnTo>
                <a:lnTo>
                  <a:pt x="4249270" y="1870075"/>
                </a:lnTo>
                <a:lnTo>
                  <a:pt x="4261027" y="1922462"/>
                </a:lnTo>
                <a:lnTo>
                  <a:pt x="4269425" y="1982787"/>
                </a:lnTo>
                <a:lnTo>
                  <a:pt x="4272784" y="2051050"/>
                </a:lnTo>
                <a:lnTo>
                  <a:pt x="4269425" y="2119312"/>
                </a:lnTo>
                <a:lnTo>
                  <a:pt x="4261027" y="2179637"/>
                </a:lnTo>
                <a:lnTo>
                  <a:pt x="4249270" y="2232025"/>
                </a:lnTo>
                <a:lnTo>
                  <a:pt x="4234153" y="2278062"/>
                </a:lnTo>
                <a:lnTo>
                  <a:pt x="4217357" y="2319337"/>
                </a:lnTo>
                <a:lnTo>
                  <a:pt x="4197202" y="2359025"/>
                </a:lnTo>
                <a:lnTo>
                  <a:pt x="4177047" y="2395537"/>
                </a:lnTo>
                <a:lnTo>
                  <a:pt x="4156892" y="2433637"/>
                </a:lnTo>
                <a:lnTo>
                  <a:pt x="4138416" y="2471737"/>
                </a:lnTo>
                <a:lnTo>
                  <a:pt x="4119940" y="2513012"/>
                </a:lnTo>
                <a:lnTo>
                  <a:pt x="4104825" y="2560637"/>
                </a:lnTo>
                <a:lnTo>
                  <a:pt x="4094747" y="2613025"/>
                </a:lnTo>
                <a:lnTo>
                  <a:pt x="4084669" y="2671762"/>
                </a:lnTo>
                <a:lnTo>
                  <a:pt x="4082989" y="2741612"/>
                </a:lnTo>
                <a:lnTo>
                  <a:pt x="4084669" y="2809875"/>
                </a:lnTo>
                <a:lnTo>
                  <a:pt x="4094747" y="2868612"/>
                </a:lnTo>
                <a:lnTo>
                  <a:pt x="4104825" y="2922587"/>
                </a:lnTo>
                <a:lnTo>
                  <a:pt x="4119940" y="2967037"/>
                </a:lnTo>
                <a:lnTo>
                  <a:pt x="4138416" y="3009900"/>
                </a:lnTo>
                <a:lnTo>
                  <a:pt x="4156892" y="3046412"/>
                </a:lnTo>
                <a:lnTo>
                  <a:pt x="4177047" y="3084512"/>
                </a:lnTo>
                <a:lnTo>
                  <a:pt x="4197202" y="3121025"/>
                </a:lnTo>
                <a:lnTo>
                  <a:pt x="4217357" y="3160712"/>
                </a:lnTo>
                <a:lnTo>
                  <a:pt x="4234153" y="3201987"/>
                </a:lnTo>
                <a:lnTo>
                  <a:pt x="4249270" y="3248025"/>
                </a:lnTo>
                <a:lnTo>
                  <a:pt x="4261027" y="3300412"/>
                </a:lnTo>
                <a:lnTo>
                  <a:pt x="4269425" y="3360737"/>
                </a:lnTo>
                <a:lnTo>
                  <a:pt x="4272784" y="3427412"/>
                </a:lnTo>
                <a:lnTo>
                  <a:pt x="4269425" y="3497262"/>
                </a:lnTo>
                <a:lnTo>
                  <a:pt x="4261027" y="3557587"/>
                </a:lnTo>
                <a:lnTo>
                  <a:pt x="4249270" y="3609975"/>
                </a:lnTo>
                <a:lnTo>
                  <a:pt x="4234153" y="3656012"/>
                </a:lnTo>
                <a:lnTo>
                  <a:pt x="4217357" y="3697287"/>
                </a:lnTo>
                <a:lnTo>
                  <a:pt x="4197202" y="3736975"/>
                </a:lnTo>
                <a:lnTo>
                  <a:pt x="4156892" y="3811587"/>
                </a:lnTo>
                <a:lnTo>
                  <a:pt x="4138416" y="3848100"/>
                </a:lnTo>
                <a:lnTo>
                  <a:pt x="4119940" y="3890962"/>
                </a:lnTo>
                <a:lnTo>
                  <a:pt x="4104825" y="3935412"/>
                </a:lnTo>
                <a:lnTo>
                  <a:pt x="4094747" y="3987800"/>
                </a:lnTo>
                <a:lnTo>
                  <a:pt x="4084669" y="4048125"/>
                </a:lnTo>
                <a:lnTo>
                  <a:pt x="4082989" y="4116387"/>
                </a:lnTo>
                <a:lnTo>
                  <a:pt x="4084669" y="4186237"/>
                </a:lnTo>
                <a:lnTo>
                  <a:pt x="4094747" y="4244975"/>
                </a:lnTo>
                <a:lnTo>
                  <a:pt x="4104825" y="4297362"/>
                </a:lnTo>
                <a:lnTo>
                  <a:pt x="4119940" y="4343400"/>
                </a:lnTo>
                <a:lnTo>
                  <a:pt x="4138416" y="4386262"/>
                </a:lnTo>
                <a:lnTo>
                  <a:pt x="4156892" y="4424362"/>
                </a:lnTo>
                <a:lnTo>
                  <a:pt x="4197202" y="4498975"/>
                </a:lnTo>
                <a:lnTo>
                  <a:pt x="4217357" y="4537075"/>
                </a:lnTo>
                <a:lnTo>
                  <a:pt x="4234153" y="4579937"/>
                </a:lnTo>
                <a:lnTo>
                  <a:pt x="4249270" y="4625975"/>
                </a:lnTo>
                <a:lnTo>
                  <a:pt x="4261027" y="4678362"/>
                </a:lnTo>
                <a:lnTo>
                  <a:pt x="4269425" y="4738687"/>
                </a:lnTo>
                <a:lnTo>
                  <a:pt x="4272784" y="4806950"/>
                </a:lnTo>
                <a:lnTo>
                  <a:pt x="4269425" y="4875212"/>
                </a:lnTo>
                <a:lnTo>
                  <a:pt x="4261027" y="4935537"/>
                </a:lnTo>
                <a:lnTo>
                  <a:pt x="4249270" y="4987925"/>
                </a:lnTo>
                <a:lnTo>
                  <a:pt x="4234153" y="5033962"/>
                </a:lnTo>
                <a:lnTo>
                  <a:pt x="4217357" y="5075237"/>
                </a:lnTo>
                <a:lnTo>
                  <a:pt x="4197202" y="5114925"/>
                </a:lnTo>
                <a:lnTo>
                  <a:pt x="4177047" y="5149850"/>
                </a:lnTo>
                <a:lnTo>
                  <a:pt x="4156892" y="5186362"/>
                </a:lnTo>
                <a:lnTo>
                  <a:pt x="4138416" y="5226050"/>
                </a:lnTo>
                <a:lnTo>
                  <a:pt x="4119940" y="5268912"/>
                </a:lnTo>
                <a:lnTo>
                  <a:pt x="4104825" y="5313362"/>
                </a:lnTo>
                <a:lnTo>
                  <a:pt x="4094747" y="5365750"/>
                </a:lnTo>
                <a:lnTo>
                  <a:pt x="4084669" y="5426075"/>
                </a:lnTo>
                <a:lnTo>
                  <a:pt x="4082989" y="5494337"/>
                </a:lnTo>
                <a:lnTo>
                  <a:pt x="4084669" y="5562600"/>
                </a:lnTo>
                <a:lnTo>
                  <a:pt x="4094747" y="5622925"/>
                </a:lnTo>
                <a:lnTo>
                  <a:pt x="4104825" y="5675312"/>
                </a:lnTo>
                <a:lnTo>
                  <a:pt x="4119940" y="5721350"/>
                </a:lnTo>
                <a:lnTo>
                  <a:pt x="4138416" y="5762625"/>
                </a:lnTo>
                <a:lnTo>
                  <a:pt x="4156892" y="5802312"/>
                </a:lnTo>
                <a:lnTo>
                  <a:pt x="4177047" y="5840412"/>
                </a:lnTo>
                <a:lnTo>
                  <a:pt x="4197202" y="5876925"/>
                </a:lnTo>
                <a:lnTo>
                  <a:pt x="4217357" y="5915025"/>
                </a:lnTo>
                <a:lnTo>
                  <a:pt x="4234153" y="5956300"/>
                </a:lnTo>
                <a:lnTo>
                  <a:pt x="4249270" y="6003925"/>
                </a:lnTo>
                <a:lnTo>
                  <a:pt x="4261027" y="6056312"/>
                </a:lnTo>
                <a:lnTo>
                  <a:pt x="4269425" y="6113462"/>
                </a:lnTo>
                <a:lnTo>
                  <a:pt x="4272784" y="6183312"/>
                </a:lnTo>
                <a:lnTo>
                  <a:pt x="4269425" y="6251575"/>
                </a:lnTo>
                <a:lnTo>
                  <a:pt x="4261027" y="6311900"/>
                </a:lnTo>
                <a:lnTo>
                  <a:pt x="4249270" y="6361112"/>
                </a:lnTo>
                <a:lnTo>
                  <a:pt x="4234153" y="6407150"/>
                </a:lnTo>
                <a:lnTo>
                  <a:pt x="4217357" y="6448425"/>
                </a:lnTo>
                <a:lnTo>
                  <a:pt x="4198882" y="6488112"/>
                </a:lnTo>
                <a:lnTo>
                  <a:pt x="4180406" y="6523037"/>
                </a:lnTo>
                <a:lnTo>
                  <a:pt x="4160251" y="6561137"/>
                </a:lnTo>
                <a:lnTo>
                  <a:pt x="4140096" y="6597650"/>
                </a:lnTo>
                <a:lnTo>
                  <a:pt x="4123300" y="6640512"/>
                </a:lnTo>
                <a:lnTo>
                  <a:pt x="4106504" y="6683375"/>
                </a:lnTo>
                <a:lnTo>
                  <a:pt x="4096426" y="6735762"/>
                </a:lnTo>
                <a:lnTo>
                  <a:pt x="4088029" y="6791325"/>
                </a:lnTo>
                <a:lnTo>
                  <a:pt x="4082989" y="6858000"/>
                </a:lnTo>
                <a:lnTo>
                  <a:pt x="0" y="6858000"/>
                </a:lnTo>
                <a:close/>
              </a:path>
            </a:pathLst>
          </a:custGeom>
          <a:ln w="0">
            <a:noFill/>
            <a:prstDash val="solid"/>
            <a:round/>
            <a:headEnd/>
            <a:tailEnd/>
          </a:ln>
        </p:spPr>
        <p:txBody>
          <a:bodyPr/>
          <a:lstStyle/>
          <a:p>
            <a:endParaRPr lang="en-US" dirty="0"/>
          </a:p>
        </p:txBody>
      </p:sp>
      <p:sp>
        <p:nvSpPr>
          <p:cNvPr id="16" name="Freeform: Shape 15">
            <a:extLst>
              <a:ext uri="{FF2B5EF4-FFF2-40B4-BE49-F238E27FC236}">
                <a16:creationId xmlns:a16="http://schemas.microsoft.com/office/drawing/2014/main" id="{909E572F-9CDC-4214-9D42-FF00176495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8834324" cy="13716000"/>
          </a:xfrm>
          <a:custGeom>
            <a:avLst/>
            <a:gdLst>
              <a:gd name="connsiteX0" fmla="*/ 4417162 w 4417162"/>
              <a:gd name="connsiteY0" fmla="*/ 0 h 6858000"/>
              <a:gd name="connsiteX1" fmla="*/ 334174 w 4417162"/>
              <a:gd name="connsiteY1" fmla="*/ 0 h 6858000"/>
              <a:gd name="connsiteX2" fmla="*/ 334173 w 4417162"/>
              <a:gd name="connsiteY2" fmla="*/ 0 h 6858000"/>
              <a:gd name="connsiteX3" fmla="*/ 189795 w 4417162"/>
              <a:gd name="connsiteY3" fmla="*/ 0 h 6858000"/>
              <a:gd name="connsiteX4" fmla="*/ 184756 w 4417162"/>
              <a:gd name="connsiteY4" fmla="*/ 66675 h 6858000"/>
              <a:gd name="connsiteX5" fmla="*/ 176358 w 4417162"/>
              <a:gd name="connsiteY5" fmla="*/ 122237 h 6858000"/>
              <a:gd name="connsiteX6" fmla="*/ 166281 w 4417162"/>
              <a:gd name="connsiteY6" fmla="*/ 174625 h 6858000"/>
              <a:gd name="connsiteX7" fmla="*/ 149485 w 4417162"/>
              <a:gd name="connsiteY7" fmla="*/ 217487 h 6858000"/>
              <a:gd name="connsiteX8" fmla="*/ 132689 w 4417162"/>
              <a:gd name="connsiteY8" fmla="*/ 260350 h 6858000"/>
              <a:gd name="connsiteX9" fmla="*/ 112534 w 4417162"/>
              <a:gd name="connsiteY9" fmla="*/ 296862 h 6858000"/>
              <a:gd name="connsiteX10" fmla="*/ 92379 w 4417162"/>
              <a:gd name="connsiteY10" fmla="*/ 334962 h 6858000"/>
              <a:gd name="connsiteX11" fmla="*/ 73903 w 4417162"/>
              <a:gd name="connsiteY11" fmla="*/ 369887 h 6858000"/>
              <a:gd name="connsiteX12" fmla="*/ 55427 w 4417162"/>
              <a:gd name="connsiteY12" fmla="*/ 409575 h 6858000"/>
              <a:gd name="connsiteX13" fmla="*/ 38632 w 4417162"/>
              <a:gd name="connsiteY13" fmla="*/ 450850 h 6858000"/>
              <a:gd name="connsiteX14" fmla="*/ 23515 w 4417162"/>
              <a:gd name="connsiteY14" fmla="*/ 496887 h 6858000"/>
              <a:gd name="connsiteX15" fmla="*/ 11758 w 4417162"/>
              <a:gd name="connsiteY15" fmla="*/ 546100 h 6858000"/>
              <a:gd name="connsiteX16" fmla="*/ 3359 w 4417162"/>
              <a:gd name="connsiteY16" fmla="*/ 606425 h 6858000"/>
              <a:gd name="connsiteX17" fmla="*/ 0 w 4417162"/>
              <a:gd name="connsiteY17" fmla="*/ 673100 h 6858000"/>
              <a:gd name="connsiteX18" fmla="*/ 3359 w 4417162"/>
              <a:gd name="connsiteY18" fmla="*/ 744537 h 6858000"/>
              <a:gd name="connsiteX19" fmla="*/ 11758 w 4417162"/>
              <a:gd name="connsiteY19" fmla="*/ 801687 h 6858000"/>
              <a:gd name="connsiteX20" fmla="*/ 23515 w 4417162"/>
              <a:gd name="connsiteY20" fmla="*/ 854075 h 6858000"/>
              <a:gd name="connsiteX21" fmla="*/ 38632 w 4417162"/>
              <a:gd name="connsiteY21" fmla="*/ 901700 h 6858000"/>
              <a:gd name="connsiteX22" fmla="*/ 55427 w 4417162"/>
              <a:gd name="connsiteY22" fmla="*/ 942975 h 6858000"/>
              <a:gd name="connsiteX23" fmla="*/ 75583 w 4417162"/>
              <a:gd name="connsiteY23" fmla="*/ 981075 h 6858000"/>
              <a:gd name="connsiteX24" fmla="*/ 95738 w 4417162"/>
              <a:gd name="connsiteY24" fmla="*/ 1017587 h 6858000"/>
              <a:gd name="connsiteX25" fmla="*/ 115893 w 4417162"/>
              <a:gd name="connsiteY25" fmla="*/ 1055687 h 6858000"/>
              <a:gd name="connsiteX26" fmla="*/ 134368 w 4417162"/>
              <a:gd name="connsiteY26" fmla="*/ 1095375 h 6858000"/>
              <a:gd name="connsiteX27" fmla="*/ 152844 w 4417162"/>
              <a:gd name="connsiteY27" fmla="*/ 1136650 h 6858000"/>
              <a:gd name="connsiteX28" fmla="*/ 167960 w 4417162"/>
              <a:gd name="connsiteY28" fmla="*/ 1182687 h 6858000"/>
              <a:gd name="connsiteX29" fmla="*/ 178038 w 4417162"/>
              <a:gd name="connsiteY29" fmla="*/ 1235075 h 6858000"/>
              <a:gd name="connsiteX30" fmla="*/ 188115 w 4417162"/>
              <a:gd name="connsiteY30" fmla="*/ 1295400 h 6858000"/>
              <a:gd name="connsiteX31" fmla="*/ 189795 w 4417162"/>
              <a:gd name="connsiteY31" fmla="*/ 1363662 h 6858000"/>
              <a:gd name="connsiteX32" fmla="*/ 188115 w 4417162"/>
              <a:gd name="connsiteY32" fmla="*/ 1431925 h 6858000"/>
              <a:gd name="connsiteX33" fmla="*/ 178038 w 4417162"/>
              <a:gd name="connsiteY33" fmla="*/ 1492250 h 6858000"/>
              <a:gd name="connsiteX34" fmla="*/ 167960 w 4417162"/>
              <a:gd name="connsiteY34" fmla="*/ 1544637 h 6858000"/>
              <a:gd name="connsiteX35" fmla="*/ 152844 w 4417162"/>
              <a:gd name="connsiteY35" fmla="*/ 1589087 h 6858000"/>
              <a:gd name="connsiteX36" fmla="*/ 134368 w 4417162"/>
              <a:gd name="connsiteY36" fmla="*/ 1631950 h 6858000"/>
              <a:gd name="connsiteX37" fmla="*/ 115893 w 4417162"/>
              <a:gd name="connsiteY37" fmla="*/ 1671637 h 6858000"/>
              <a:gd name="connsiteX38" fmla="*/ 95738 w 4417162"/>
              <a:gd name="connsiteY38" fmla="*/ 1708150 h 6858000"/>
              <a:gd name="connsiteX39" fmla="*/ 75583 w 4417162"/>
              <a:gd name="connsiteY39" fmla="*/ 1743075 h 6858000"/>
              <a:gd name="connsiteX40" fmla="*/ 55427 w 4417162"/>
              <a:gd name="connsiteY40" fmla="*/ 1782762 h 6858000"/>
              <a:gd name="connsiteX41" fmla="*/ 38632 w 4417162"/>
              <a:gd name="connsiteY41" fmla="*/ 1824037 h 6858000"/>
              <a:gd name="connsiteX42" fmla="*/ 23515 w 4417162"/>
              <a:gd name="connsiteY42" fmla="*/ 1870075 h 6858000"/>
              <a:gd name="connsiteX43" fmla="*/ 11758 w 4417162"/>
              <a:gd name="connsiteY43" fmla="*/ 1922462 h 6858000"/>
              <a:gd name="connsiteX44" fmla="*/ 3359 w 4417162"/>
              <a:gd name="connsiteY44" fmla="*/ 1982787 h 6858000"/>
              <a:gd name="connsiteX45" fmla="*/ 0 w 4417162"/>
              <a:gd name="connsiteY45" fmla="*/ 2051050 h 6858000"/>
              <a:gd name="connsiteX46" fmla="*/ 3359 w 4417162"/>
              <a:gd name="connsiteY46" fmla="*/ 2119312 h 6858000"/>
              <a:gd name="connsiteX47" fmla="*/ 11758 w 4417162"/>
              <a:gd name="connsiteY47" fmla="*/ 2179637 h 6858000"/>
              <a:gd name="connsiteX48" fmla="*/ 23515 w 4417162"/>
              <a:gd name="connsiteY48" fmla="*/ 2232025 h 6858000"/>
              <a:gd name="connsiteX49" fmla="*/ 38632 w 4417162"/>
              <a:gd name="connsiteY49" fmla="*/ 2278062 h 6858000"/>
              <a:gd name="connsiteX50" fmla="*/ 55427 w 4417162"/>
              <a:gd name="connsiteY50" fmla="*/ 2319337 h 6858000"/>
              <a:gd name="connsiteX51" fmla="*/ 75583 w 4417162"/>
              <a:gd name="connsiteY51" fmla="*/ 2359025 h 6858000"/>
              <a:gd name="connsiteX52" fmla="*/ 95738 w 4417162"/>
              <a:gd name="connsiteY52" fmla="*/ 2395537 h 6858000"/>
              <a:gd name="connsiteX53" fmla="*/ 115893 w 4417162"/>
              <a:gd name="connsiteY53" fmla="*/ 2433637 h 6858000"/>
              <a:gd name="connsiteX54" fmla="*/ 134368 w 4417162"/>
              <a:gd name="connsiteY54" fmla="*/ 2471737 h 6858000"/>
              <a:gd name="connsiteX55" fmla="*/ 152844 w 4417162"/>
              <a:gd name="connsiteY55" fmla="*/ 2513012 h 6858000"/>
              <a:gd name="connsiteX56" fmla="*/ 167960 w 4417162"/>
              <a:gd name="connsiteY56" fmla="*/ 2560637 h 6858000"/>
              <a:gd name="connsiteX57" fmla="*/ 178038 w 4417162"/>
              <a:gd name="connsiteY57" fmla="*/ 2613025 h 6858000"/>
              <a:gd name="connsiteX58" fmla="*/ 188115 w 4417162"/>
              <a:gd name="connsiteY58" fmla="*/ 2671762 h 6858000"/>
              <a:gd name="connsiteX59" fmla="*/ 189795 w 4417162"/>
              <a:gd name="connsiteY59" fmla="*/ 2741612 h 6858000"/>
              <a:gd name="connsiteX60" fmla="*/ 188115 w 4417162"/>
              <a:gd name="connsiteY60" fmla="*/ 2809875 h 6858000"/>
              <a:gd name="connsiteX61" fmla="*/ 178038 w 4417162"/>
              <a:gd name="connsiteY61" fmla="*/ 2868612 h 6858000"/>
              <a:gd name="connsiteX62" fmla="*/ 167960 w 4417162"/>
              <a:gd name="connsiteY62" fmla="*/ 2922587 h 6858000"/>
              <a:gd name="connsiteX63" fmla="*/ 152844 w 4417162"/>
              <a:gd name="connsiteY63" fmla="*/ 2967037 h 6858000"/>
              <a:gd name="connsiteX64" fmla="*/ 134368 w 4417162"/>
              <a:gd name="connsiteY64" fmla="*/ 3009900 h 6858000"/>
              <a:gd name="connsiteX65" fmla="*/ 115893 w 4417162"/>
              <a:gd name="connsiteY65" fmla="*/ 3046412 h 6858000"/>
              <a:gd name="connsiteX66" fmla="*/ 95738 w 4417162"/>
              <a:gd name="connsiteY66" fmla="*/ 3084512 h 6858000"/>
              <a:gd name="connsiteX67" fmla="*/ 75583 w 4417162"/>
              <a:gd name="connsiteY67" fmla="*/ 3121025 h 6858000"/>
              <a:gd name="connsiteX68" fmla="*/ 55427 w 4417162"/>
              <a:gd name="connsiteY68" fmla="*/ 3160712 h 6858000"/>
              <a:gd name="connsiteX69" fmla="*/ 38632 w 4417162"/>
              <a:gd name="connsiteY69" fmla="*/ 3201987 h 6858000"/>
              <a:gd name="connsiteX70" fmla="*/ 23515 w 4417162"/>
              <a:gd name="connsiteY70" fmla="*/ 3248025 h 6858000"/>
              <a:gd name="connsiteX71" fmla="*/ 11758 w 4417162"/>
              <a:gd name="connsiteY71" fmla="*/ 3300412 h 6858000"/>
              <a:gd name="connsiteX72" fmla="*/ 3359 w 4417162"/>
              <a:gd name="connsiteY72" fmla="*/ 3360737 h 6858000"/>
              <a:gd name="connsiteX73" fmla="*/ 0 w 4417162"/>
              <a:gd name="connsiteY73" fmla="*/ 3427412 h 6858000"/>
              <a:gd name="connsiteX74" fmla="*/ 3359 w 4417162"/>
              <a:gd name="connsiteY74" fmla="*/ 3497262 h 6858000"/>
              <a:gd name="connsiteX75" fmla="*/ 11758 w 4417162"/>
              <a:gd name="connsiteY75" fmla="*/ 3557587 h 6858000"/>
              <a:gd name="connsiteX76" fmla="*/ 23515 w 4417162"/>
              <a:gd name="connsiteY76" fmla="*/ 3609975 h 6858000"/>
              <a:gd name="connsiteX77" fmla="*/ 38632 w 4417162"/>
              <a:gd name="connsiteY77" fmla="*/ 3656012 h 6858000"/>
              <a:gd name="connsiteX78" fmla="*/ 55427 w 4417162"/>
              <a:gd name="connsiteY78" fmla="*/ 3697287 h 6858000"/>
              <a:gd name="connsiteX79" fmla="*/ 75583 w 4417162"/>
              <a:gd name="connsiteY79" fmla="*/ 3736975 h 6858000"/>
              <a:gd name="connsiteX80" fmla="*/ 115893 w 4417162"/>
              <a:gd name="connsiteY80" fmla="*/ 3811587 h 6858000"/>
              <a:gd name="connsiteX81" fmla="*/ 134368 w 4417162"/>
              <a:gd name="connsiteY81" fmla="*/ 3848100 h 6858000"/>
              <a:gd name="connsiteX82" fmla="*/ 152844 w 4417162"/>
              <a:gd name="connsiteY82" fmla="*/ 3890962 h 6858000"/>
              <a:gd name="connsiteX83" fmla="*/ 167960 w 4417162"/>
              <a:gd name="connsiteY83" fmla="*/ 3935412 h 6858000"/>
              <a:gd name="connsiteX84" fmla="*/ 178038 w 4417162"/>
              <a:gd name="connsiteY84" fmla="*/ 3987800 h 6858000"/>
              <a:gd name="connsiteX85" fmla="*/ 188115 w 4417162"/>
              <a:gd name="connsiteY85" fmla="*/ 4048125 h 6858000"/>
              <a:gd name="connsiteX86" fmla="*/ 189795 w 4417162"/>
              <a:gd name="connsiteY86" fmla="*/ 4116387 h 6858000"/>
              <a:gd name="connsiteX87" fmla="*/ 188115 w 4417162"/>
              <a:gd name="connsiteY87" fmla="*/ 4186237 h 6858000"/>
              <a:gd name="connsiteX88" fmla="*/ 178038 w 4417162"/>
              <a:gd name="connsiteY88" fmla="*/ 4244975 h 6858000"/>
              <a:gd name="connsiteX89" fmla="*/ 167960 w 4417162"/>
              <a:gd name="connsiteY89" fmla="*/ 4297362 h 6858000"/>
              <a:gd name="connsiteX90" fmla="*/ 152844 w 4417162"/>
              <a:gd name="connsiteY90" fmla="*/ 4343400 h 6858000"/>
              <a:gd name="connsiteX91" fmla="*/ 134368 w 4417162"/>
              <a:gd name="connsiteY91" fmla="*/ 4386262 h 6858000"/>
              <a:gd name="connsiteX92" fmla="*/ 115893 w 4417162"/>
              <a:gd name="connsiteY92" fmla="*/ 4424362 h 6858000"/>
              <a:gd name="connsiteX93" fmla="*/ 75583 w 4417162"/>
              <a:gd name="connsiteY93" fmla="*/ 4498975 h 6858000"/>
              <a:gd name="connsiteX94" fmla="*/ 55427 w 4417162"/>
              <a:gd name="connsiteY94" fmla="*/ 4537075 h 6858000"/>
              <a:gd name="connsiteX95" fmla="*/ 38632 w 4417162"/>
              <a:gd name="connsiteY95" fmla="*/ 4579937 h 6858000"/>
              <a:gd name="connsiteX96" fmla="*/ 23515 w 4417162"/>
              <a:gd name="connsiteY96" fmla="*/ 4625975 h 6858000"/>
              <a:gd name="connsiteX97" fmla="*/ 11758 w 4417162"/>
              <a:gd name="connsiteY97" fmla="*/ 4678362 h 6858000"/>
              <a:gd name="connsiteX98" fmla="*/ 3359 w 4417162"/>
              <a:gd name="connsiteY98" fmla="*/ 4738687 h 6858000"/>
              <a:gd name="connsiteX99" fmla="*/ 0 w 4417162"/>
              <a:gd name="connsiteY99" fmla="*/ 4806950 h 6858000"/>
              <a:gd name="connsiteX100" fmla="*/ 3359 w 4417162"/>
              <a:gd name="connsiteY100" fmla="*/ 4875212 h 6858000"/>
              <a:gd name="connsiteX101" fmla="*/ 11758 w 4417162"/>
              <a:gd name="connsiteY101" fmla="*/ 4935537 h 6858000"/>
              <a:gd name="connsiteX102" fmla="*/ 23515 w 4417162"/>
              <a:gd name="connsiteY102" fmla="*/ 4987925 h 6858000"/>
              <a:gd name="connsiteX103" fmla="*/ 38632 w 4417162"/>
              <a:gd name="connsiteY103" fmla="*/ 5033962 h 6858000"/>
              <a:gd name="connsiteX104" fmla="*/ 55427 w 4417162"/>
              <a:gd name="connsiteY104" fmla="*/ 5075237 h 6858000"/>
              <a:gd name="connsiteX105" fmla="*/ 75583 w 4417162"/>
              <a:gd name="connsiteY105" fmla="*/ 5114925 h 6858000"/>
              <a:gd name="connsiteX106" fmla="*/ 95738 w 4417162"/>
              <a:gd name="connsiteY106" fmla="*/ 5149850 h 6858000"/>
              <a:gd name="connsiteX107" fmla="*/ 115893 w 4417162"/>
              <a:gd name="connsiteY107" fmla="*/ 5186362 h 6858000"/>
              <a:gd name="connsiteX108" fmla="*/ 134368 w 4417162"/>
              <a:gd name="connsiteY108" fmla="*/ 5226050 h 6858000"/>
              <a:gd name="connsiteX109" fmla="*/ 152844 w 4417162"/>
              <a:gd name="connsiteY109" fmla="*/ 5268912 h 6858000"/>
              <a:gd name="connsiteX110" fmla="*/ 167960 w 4417162"/>
              <a:gd name="connsiteY110" fmla="*/ 5313362 h 6858000"/>
              <a:gd name="connsiteX111" fmla="*/ 178038 w 4417162"/>
              <a:gd name="connsiteY111" fmla="*/ 5365750 h 6858000"/>
              <a:gd name="connsiteX112" fmla="*/ 188115 w 4417162"/>
              <a:gd name="connsiteY112" fmla="*/ 5426075 h 6858000"/>
              <a:gd name="connsiteX113" fmla="*/ 189795 w 4417162"/>
              <a:gd name="connsiteY113" fmla="*/ 5494337 h 6858000"/>
              <a:gd name="connsiteX114" fmla="*/ 188115 w 4417162"/>
              <a:gd name="connsiteY114" fmla="*/ 5562600 h 6858000"/>
              <a:gd name="connsiteX115" fmla="*/ 178038 w 4417162"/>
              <a:gd name="connsiteY115" fmla="*/ 5622925 h 6858000"/>
              <a:gd name="connsiteX116" fmla="*/ 167960 w 4417162"/>
              <a:gd name="connsiteY116" fmla="*/ 5675312 h 6858000"/>
              <a:gd name="connsiteX117" fmla="*/ 152844 w 4417162"/>
              <a:gd name="connsiteY117" fmla="*/ 5721350 h 6858000"/>
              <a:gd name="connsiteX118" fmla="*/ 134368 w 4417162"/>
              <a:gd name="connsiteY118" fmla="*/ 5762625 h 6858000"/>
              <a:gd name="connsiteX119" fmla="*/ 115893 w 4417162"/>
              <a:gd name="connsiteY119" fmla="*/ 5802312 h 6858000"/>
              <a:gd name="connsiteX120" fmla="*/ 95738 w 4417162"/>
              <a:gd name="connsiteY120" fmla="*/ 5840412 h 6858000"/>
              <a:gd name="connsiteX121" fmla="*/ 75583 w 4417162"/>
              <a:gd name="connsiteY121" fmla="*/ 5876925 h 6858000"/>
              <a:gd name="connsiteX122" fmla="*/ 55427 w 4417162"/>
              <a:gd name="connsiteY122" fmla="*/ 5915025 h 6858000"/>
              <a:gd name="connsiteX123" fmla="*/ 38632 w 4417162"/>
              <a:gd name="connsiteY123" fmla="*/ 5956300 h 6858000"/>
              <a:gd name="connsiteX124" fmla="*/ 23515 w 4417162"/>
              <a:gd name="connsiteY124" fmla="*/ 6003925 h 6858000"/>
              <a:gd name="connsiteX125" fmla="*/ 11758 w 4417162"/>
              <a:gd name="connsiteY125" fmla="*/ 6056312 h 6858000"/>
              <a:gd name="connsiteX126" fmla="*/ 3359 w 4417162"/>
              <a:gd name="connsiteY126" fmla="*/ 6113462 h 6858000"/>
              <a:gd name="connsiteX127" fmla="*/ 0 w 4417162"/>
              <a:gd name="connsiteY127" fmla="*/ 6183312 h 6858000"/>
              <a:gd name="connsiteX128" fmla="*/ 3359 w 4417162"/>
              <a:gd name="connsiteY128" fmla="*/ 6251575 h 6858000"/>
              <a:gd name="connsiteX129" fmla="*/ 11758 w 4417162"/>
              <a:gd name="connsiteY129" fmla="*/ 6311900 h 6858000"/>
              <a:gd name="connsiteX130" fmla="*/ 23515 w 4417162"/>
              <a:gd name="connsiteY130" fmla="*/ 6361112 h 6858000"/>
              <a:gd name="connsiteX131" fmla="*/ 38632 w 4417162"/>
              <a:gd name="connsiteY131" fmla="*/ 6407150 h 6858000"/>
              <a:gd name="connsiteX132" fmla="*/ 55427 w 4417162"/>
              <a:gd name="connsiteY132" fmla="*/ 6448425 h 6858000"/>
              <a:gd name="connsiteX133" fmla="*/ 73903 w 4417162"/>
              <a:gd name="connsiteY133" fmla="*/ 6488112 h 6858000"/>
              <a:gd name="connsiteX134" fmla="*/ 92379 w 4417162"/>
              <a:gd name="connsiteY134" fmla="*/ 6523037 h 6858000"/>
              <a:gd name="connsiteX135" fmla="*/ 112534 w 4417162"/>
              <a:gd name="connsiteY135" fmla="*/ 6561137 h 6858000"/>
              <a:gd name="connsiteX136" fmla="*/ 132689 w 4417162"/>
              <a:gd name="connsiteY136" fmla="*/ 6597650 h 6858000"/>
              <a:gd name="connsiteX137" fmla="*/ 149485 w 4417162"/>
              <a:gd name="connsiteY137" fmla="*/ 6640512 h 6858000"/>
              <a:gd name="connsiteX138" fmla="*/ 166281 w 4417162"/>
              <a:gd name="connsiteY138" fmla="*/ 6683375 h 6858000"/>
              <a:gd name="connsiteX139" fmla="*/ 176358 w 4417162"/>
              <a:gd name="connsiteY139" fmla="*/ 6735762 h 6858000"/>
              <a:gd name="connsiteX140" fmla="*/ 184756 w 4417162"/>
              <a:gd name="connsiteY140" fmla="*/ 6791325 h 6858000"/>
              <a:gd name="connsiteX141" fmla="*/ 189795 w 4417162"/>
              <a:gd name="connsiteY141" fmla="*/ 6858000 h 6858000"/>
              <a:gd name="connsiteX142" fmla="*/ 334173 w 4417162"/>
              <a:gd name="connsiteY142" fmla="*/ 6858000 h 6858000"/>
              <a:gd name="connsiteX143" fmla="*/ 334174 w 4417162"/>
              <a:gd name="connsiteY143" fmla="*/ 6858000 h 6858000"/>
              <a:gd name="connsiteX144" fmla="*/ 4417162 w 4417162"/>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417162" h="6858000">
                <a:moveTo>
                  <a:pt x="4417162" y="0"/>
                </a:move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4417162"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ítulo 2">
            <a:extLst>
              <a:ext uri="{FF2B5EF4-FFF2-40B4-BE49-F238E27FC236}">
                <a16:creationId xmlns:a16="http://schemas.microsoft.com/office/drawing/2014/main" id="{3E81F98C-8427-C0A7-FB19-1F9A65D18839}"/>
              </a:ext>
            </a:extLst>
          </p:cNvPr>
          <p:cNvSpPr>
            <a:spLocks noGrp="1"/>
          </p:cNvSpPr>
          <p:nvPr>
            <p:ph type="title"/>
          </p:nvPr>
        </p:nvSpPr>
        <p:spPr>
          <a:xfrm>
            <a:off x="914402" y="1446812"/>
            <a:ext cx="6468036" cy="7653456"/>
          </a:xfrm>
        </p:spPr>
        <p:txBody>
          <a:bodyPr vert="horz" lIns="91440" tIns="45720" rIns="91440" bIns="45720" rtlCol="0" anchor="b">
            <a:normAutofit/>
          </a:bodyPr>
          <a:lstStyle/>
          <a:p>
            <a:pPr defTabSz="914400">
              <a:lnSpc>
                <a:spcPct val="90000"/>
              </a:lnSpc>
              <a:spcBef>
                <a:spcPct val="0"/>
              </a:spcBef>
            </a:pPr>
            <a:r>
              <a:rPr lang="en-US" sz="9900" kern="1200">
                <a:solidFill>
                  <a:schemeClr val="tx1"/>
                </a:solidFill>
                <a:latin typeface="+mj-lt"/>
                <a:ea typeface="+mj-ea"/>
                <a:cs typeface="+mj-cs"/>
              </a:rPr>
              <a:t>Y mientras tanto la prensa en América Latina…</a:t>
            </a:r>
          </a:p>
        </p:txBody>
      </p:sp>
      <p:sp>
        <p:nvSpPr>
          <p:cNvPr id="4" name="Marcador de texto 3">
            <a:extLst>
              <a:ext uri="{FF2B5EF4-FFF2-40B4-BE49-F238E27FC236}">
                <a16:creationId xmlns:a16="http://schemas.microsoft.com/office/drawing/2014/main" id="{34A117FD-A035-F65C-26C6-19E5799E36B6}"/>
              </a:ext>
            </a:extLst>
          </p:cNvPr>
          <p:cNvSpPr>
            <a:spLocks noGrp="1"/>
          </p:cNvSpPr>
          <p:nvPr>
            <p:ph type="body" sz="quarter" idx="1"/>
          </p:nvPr>
        </p:nvSpPr>
        <p:spPr>
          <a:xfrm>
            <a:off x="916908" y="9557468"/>
            <a:ext cx="6441834" cy="2904320"/>
          </a:xfrm>
        </p:spPr>
        <p:txBody>
          <a:bodyPr vert="horz" lIns="91440" tIns="45720" rIns="91440" bIns="45720" rtlCol="0" anchor="t">
            <a:normAutofit/>
          </a:bodyPr>
          <a:lstStyle/>
          <a:p>
            <a:pPr defTabSz="914400" rtl="0">
              <a:lnSpc>
                <a:spcPct val="90000"/>
              </a:lnSpc>
              <a:spcBef>
                <a:spcPts val="1000"/>
              </a:spcBef>
            </a:pPr>
            <a:r>
              <a:rPr lang="en-US" sz="4000" kern="1200">
                <a:solidFill>
                  <a:schemeClr val="tx1">
                    <a:alpha val="60000"/>
                  </a:schemeClr>
                </a:solidFill>
                <a:latin typeface="+mn-lt"/>
                <a:ea typeface="+mn-ea"/>
                <a:cs typeface="+mn-cs"/>
              </a:rPr>
              <a:t>Cobertura del cambio climático en la región</a:t>
            </a:r>
          </a:p>
        </p:txBody>
      </p:sp>
      <p:pic>
        <p:nvPicPr>
          <p:cNvPr id="5" name="Imagen 4" descr="Imagen que contiene Escala de tiempo&#10;&#10;Descripción generada automáticamente">
            <a:extLst>
              <a:ext uri="{FF2B5EF4-FFF2-40B4-BE49-F238E27FC236}">
                <a16:creationId xmlns:a16="http://schemas.microsoft.com/office/drawing/2014/main" id="{8C36D953-55EA-1EBE-4CF7-C2CE5B4F81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2502" y="3011822"/>
            <a:ext cx="13262682" cy="7692355"/>
          </a:xfrm>
          <a:prstGeom prst="rect">
            <a:avLst/>
          </a:prstGeom>
        </p:spPr>
      </p:pic>
    </p:spTree>
    <p:extLst>
      <p:ext uri="{BB962C8B-B14F-4D97-AF65-F5344CB8AC3E}">
        <p14:creationId xmlns:p14="http://schemas.microsoft.com/office/powerpoint/2010/main" val="699003530"/>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77904"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ítulo 2">
            <a:extLst>
              <a:ext uri="{FF2B5EF4-FFF2-40B4-BE49-F238E27FC236}">
                <a16:creationId xmlns:a16="http://schemas.microsoft.com/office/drawing/2014/main" id="{C8F500FA-4BE2-A6E2-BE28-404814B2B9DC}"/>
              </a:ext>
            </a:extLst>
          </p:cNvPr>
          <p:cNvSpPr>
            <a:spLocks noGrp="1"/>
          </p:cNvSpPr>
          <p:nvPr>
            <p:ph type="title"/>
          </p:nvPr>
        </p:nvSpPr>
        <p:spPr>
          <a:xfrm>
            <a:off x="1280160" y="650738"/>
            <a:ext cx="8737204" cy="3913682"/>
          </a:xfrm>
        </p:spPr>
        <p:txBody>
          <a:bodyPr vert="horz" lIns="91440" tIns="45720" rIns="91440" bIns="45720" rtlCol="0" anchor="b">
            <a:normAutofit/>
          </a:bodyPr>
          <a:lstStyle/>
          <a:p>
            <a:pPr algn="l" defTabSz="914400">
              <a:lnSpc>
                <a:spcPct val="90000"/>
              </a:lnSpc>
              <a:spcBef>
                <a:spcPct val="0"/>
              </a:spcBef>
              <a:spcAft>
                <a:spcPts val="800"/>
              </a:spcAft>
            </a:pPr>
            <a:r>
              <a:rPr lang="en-US" sz="4300" kern="1200" dirty="0">
                <a:solidFill>
                  <a:schemeClr val="tx1"/>
                </a:solidFill>
                <a:latin typeface="+mj-lt"/>
                <a:ea typeface="+mj-ea"/>
                <a:cs typeface="+mj-cs"/>
              </a:rPr>
              <a:t>¿</a:t>
            </a:r>
            <a:r>
              <a:rPr lang="en-US" sz="4300" kern="1200" dirty="0" err="1">
                <a:solidFill>
                  <a:schemeClr val="tx1"/>
                </a:solidFill>
                <a:latin typeface="+mj-lt"/>
                <a:ea typeface="+mj-ea"/>
                <a:cs typeface="+mj-cs"/>
              </a:rPr>
              <a:t>Cómo</a:t>
            </a:r>
            <a:r>
              <a:rPr lang="en-US" sz="4300" kern="1200" dirty="0">
                <a:solidFill>
                  <a:schemeClr val="tx1"/>
                </a:solidFill>
                <a:latin typeface="+mj-lt"/>
                <a:ea typeface="+mj-ea"/>
                <a:cs typeface="+mj-cs"/>
              </a:rPr>
              <a:t> </a:t>
            </a:r>
            <a:r>
              <a:rPr lang="en-US" sz="4300" kern="1200" dirty="0" err="1">
                <a:solidFill>
                  <a:schemeClr val="tx1"/>
                </a:solidFill>
                <a:latin typeface="+mj-lt"/>
                <a:ea typeface="+mj-ea"/>
                <a:cs typeface="+mj-cs"/>
              </a:rPr>
              <a:t>abordar</a:t>
            </a:r>
            <a:r>
              <a:rPr lang="en-US" sz="4300" kern="1200" dirty="0">
                <a:solidFill>
                  <a:schemeClr val="tx1"/>
                </a:solidFill>
                <a:latin typeface="+mj-lt"/>
                <a:ea typeface="+mj-ea"/>
                <a:cs typeface="+mj-cs"/>
              </a:rPr>
              <a:t> </a:t>
            </a:r>
            <a:r>
              <a:rPr lang="en-US" sz="4300" kern="1200" dirty="0" err="1">
                <a:solidFill>
                  <a:schemeClr val="tx1"/>
                </a:solidFill>
                <a:latin typeface="+mj-lt"/>
                <a:ea typeface="+mj-ea"/>
                <a:cs typeface="+mj-cs"/>
              </a:rPr>
              <a:t>el</a:t>
            </a:r>
            <a:r>
              <a:rPr lang="en-US" sz="4300" kern="1200" dirty="0">
                <a:solidFill>
                  <a:schemeClr val="tx1"/>
                </a:solidFill>
                <a:latin typeface="+mj-lt"/>
                <a:ea typeface="+mj-ea"/>
                <a:cs typeface="+mj-cs"/>
              </a:rPr>
              <a:t> </a:t>
            </a:r>
            <a:r>
              <a:rPr lang="en-US" sz="4300" kern="1200" dirty="0" err="1">
                <a:solidFill>
                  <a:schemeClr val="tx1"/>
                </a:solidFill>
                <a:latin typeface="+mj-lt"/>
                <a:ea typeface="+mj-ea"/>
                <a:cs typeface="+mj-cs"/>
              </a:rPr>
              <a:t>tema</a:t>
            </a:r>
            <a:r>
              <a:rPr lang="en-US" sz="4300" kern="1200" dirty="0">
                <a:solidFill>
                  <a:schemeClr val="tx1"/>
                </a:solidFill>
                <a:latin typeface="+mj-lt"/>
                <a:ea typeface="+mj-ea"/>
                <a:cs typeface="+mj-cs"/>
              </a:rPr>
              <a:t>?</a:t>
            </a:r>
            <a:r>
              <a:rPr lang="en-US" sz="4300" b="1" kern="1200" dirty="0">
                <a:solidFill>
                  <a:schemeClr val="tx1"/>
                </a:solidFill>
                <a:effectLst/>
                <a:latin typeface="+mj-lt"/>
                <a:ea typeface="+mj-ea"/>
                <a:cs typeface="+mj-cs"/>
              </a:rPr>
              <a:t>  </a:t>
            </a:r>
            <a:br>
              <a:rPr lang="en-US" sz="4300" kern="1200" dirty="0">
                <a:solidFill>
                  <a:schemeClr val="tx1"/>
                </a:solidFill>
                <a:effectLst/>
                <a:latin typeface="+mj-lt"/>
                <a:ea typeface="+mj-ea"/>
                <a:cs typeface="+mj-cs"/>
              </a:rPr>
            </a:br>
            <a:r>
              <a:rPr lang="en-US" sz="4300" kern="1200" dirty="0" err="1">
                <a:solidFill>
                  <a:schemeClr val="tx1"/>
                </a:solidFill>
                <a:effectLst/>
                <a:latin typeface="+mj-lt"/>
                <a:ea typeface="+mj-ea"/>
                <a:cs typeface="+mj-cs"/>
              </a:rPr>
              <a:t>Tomar</a:t>
            </a:r>
            <a:r>
              <a:rPr lang="en-US" sz="4300" kern="1200" dirty="0">
                <a:solidFill>
                  <a:schemeClr val="tx1"/>
                </a:solidFill>
                <a:effectLst/>
                <a:latin typeface="+mj-lt"/>
                <a:ea typeface="+mj-ea"/>
                <a:cs typeface="+mj-cs"/>
              </a:rPr>
              <a:t> </a:t>
            </a:r>
            <a:r>
              <a:rPr lang="en-US" sz="4300" kern="1200" dirty="0" err="1">
                <a:solidFill>
                  <a:schemeClr val="tx1"/>
                </a:solidFill>
                <a:effectLst/>
                <a:latin typeface="+mj-lt"/>
                <a:ea typeface="+mj-ea"/>
                <a:cs typeface="+mj-cs"/>
              </a:rPr>
              <a:t>en</a:t>
            </a:r>
            <a:r>
              <a:rPr lang="en-US" sz="4300" kern="1200" dirty="0">
                <a:solidFill>
                  <a:schemeClr val="tx1"/>
                </a:solidFill>
                <a:effectLst/>
                <a:latin typeface="+mj-lt"/>
                <a:ea typeface="+mj-ea"/>
                <a:cs typeface="+mj-cs"/>
              </a:rPr>
              <a:t> </a:t>
            </a:r>
            <a:r>
              <a:rPr lang="en-US" sz="4300" kern="1200" dirty="0" err="1">
                <a:solidFill>
                  <a:schemeClr val="tx1"/>
                </a:solidFill>
                <a:effectLst/>
                <a:latin typeface="+mj-lt"/>
                <a:ea typeface="+mj-ea"/>
                <a:cs typeface="+mj-cs"/>
              </a:rPr>
              <a:t>cuenta</a:t>
            </a:r>
            <a:r>
              <a:rPr lang="en-US" sz="4300" kern="1200" dirty="0">
                <a:solidFill>
                  <a:schemeClr val="tx1"/>
                </a:solidFill>
                <a:effectLst/>
                <a:latin typeface="+mj-lt"/>
                <a:ea typeface="+mj-ea"/>
                <a:cs typeface="+mj-cs"/>
              </a:rPr>
              <a:t> </a:t>
            </a:r>
            <a:r>
              <a:rPr lang="en-US" sz="4300" kern="1200" dirty="0" err="1">
                <a:solidFill>
                  <a:schemeClr val="tx1"/>
                </a:solidFill>
                <a:effectLst/>
                <a:latin typeface="+mj-lt"/>
                <a:ea typeface="+mj-ea"/>
                <a:cs typeface="+mj-cs"/>
              </a:rPr>
              <a:t>el</a:t>
            </a:r>
            <a:r>
              <a:rPr lang="en-US" sz="4300" kern="1200" dirty="0">
                <a:solidFill>
                  <a:schemeClr val="tx1"/>
                </a:solidFill>
                <a:effectLst/>
                <a:latin typeface="+mj-lt"/>
                <a:ea typeface="+mj-ea"/>
                <a:cs typeface="+mj-cs"/>
              </a:rPr>
              <a:t> primer </a:t>
            </a:r>
            <a:r>
              <a:rPr lang="en-US" sz="4300" kern="1200" dirty="0" err="1">
                <a:solidFill>
                  <a:schemeClr val="tx1"/>
                </a:solidFill>
                <a:effectLst/>
                <a:latin typeface="+mj-lt"/>
                <a:ea typeface="+mj-ea"/>
                <a:cs typeface="+mj-cs"/>
              </a:rPr>
              <a:t>estudio</a:t>
            </a:r>
            <a:r>
              <a:rPr lang="en-US" sz="4300" kern="1200" dirty="0">
                <a:solidFill>
                  <a:schemeClr val="tx1"/>
                </a:solidFill>
                <a:effectLst/>
                <a:latin typeface="+mj-lt"/>
                <a:ea typeface="+mj-ea"/>
                <a:cs typeface="+mj-cs"/>
              </a:rPr>
              <a:t> </a:t>
            </a:r>
            <a:r>
              <a:rPr lang="en-US" sz="4300" kern="1200" dirty="0" err="1">
                <a:solidFill>
                  <a:schemeClr val="tx1"/>
                </a:solidFill>
                <a:effectLst/>
                <a:latin typeface="+mj-lt"/>
                <a:ea typeface="+mj-ea"/>
                <a:cs typeface="+mj-cs"/>
              </a:rPr>
              <a:t>sobre</a:t>
            </a:r>
            <a:r>
              <a:rPr lang="en-US" sz="4300" kern="1200" dirty="0">
                <a:solidFill>
                  <a:schemeClr val="tx1"/>
                </a:solidFill>
                <a:effectLst/>
                <a:latin typeface="+mj-lt"/>
                <a:ea typeface="+mj-ea"/>
                <a:cs typeface="+mj-cs"/>
              </a:rPr>
              <a:t> </a:t>
            </a:r>
            <a:r>
              <a:rPr lang="en-US" sz="4300" kern="1200" dirty="0" err="1">
                <a:solidFill>
                  <a:schemeClr val="tx1"/>
                </a:solidFill>
                <a:effectLst/>
                <a:latin typeface="+mj-lt"/>
                <a:ea typeface="+mj-ea"/>
                <a:cs typeface="+mj-cs"/>
              </a:rPr>
              <a:t>percepción</a:t>
            </a:r>
            <a:r>
              <a:rPr lang="en-US" sz="4300" kern="1200" dirty="0">
                <a:solidFill>
                  <a:schemeClr val="tx1"/>
                </a:solidFill>
                <a:effectLst/>
                <a:latin typeface="+mj-lt"/>
                <a:ea typeface="+mj-ea"/>
                <a:cs typeface="+mj-cs"/>
              </a:rPr>
              <a:t> del </a:t>
            </a:r>
            <a:r>
              <a:rPr lang="en-US" sz="4300" kern="1200" dirty="0" err="1">
                <a:solidFill>
                  <a:schemeClr val="tx1"/>
                </a:solidFill>
                <a:effectLst/>
                <a:latin typeface="+mj-lt"/>
                <a:ea typeface="+mj-ea"/>
                <a:cs typeface="+mj-cs"/>
              </a:rPr>
              <a:t>cambio</a:t>
            </a:r>
            <a:r>
              <a:rPr lang="en-US" sz="4300" kern="1200" dirty="0">
                <a:solidFill>
                  <a:schemeClr val="tx1"/>
                </a:solidFill>
                <a:effectLst/>
                <a:latin typeface="+mj-lt"/>
                <a:ea typeface="+mj-ea"/>
                <a:cs typeface="+mj-cs"/>
              </a:rPr>
              <a:t> </a:t>
            </a:r>
            <a:r>
              <a:rPr lang="en-US" sz="4300" kern="1200" dirty="0" err="1">
                <a:solidFill>
                  <a:schemeClr val="tx1"/>
                </a:solidFill>
                <a:effectLst/>
                <a:latin typeface="+mj-lt"/>
                <a:ea typeface="+mj-ea"/>
                <a:cs typeface="+mj-cs"/>
              </a:rPr>
              <a:t>climático</a:t>
            </a:r>
            <a:r>
              <a:rPr lang="en-US" sz="4300" kern="1200" dirty="0">
                <a:solidFill>
                  <a:schemeClr val="tx1"/>
                </a:solidFill>
                <a:effectLst/>
                <a:latin typeface="+mj-lt"/>
                <a:ea typeface="+mj-ea"/>
                <a:cs typeface="+mj-cs"/>
              </a:rPr>
              <a:t> </a:t>
            </a:r>
            <a:r>
              <a:rPr lang="en-US" sz="4300" kern="1200" dirty="0" err="1">
                <a:solidFill>
                  <a:schemeClr val="tx1"/>
                </a:solidFill>
                <a:effectLst/>
                <a:latin typeface="+mj-lt"/>
                <a:ea typeface="+mj-ea"/>
                <a:cs typeface="+mj-cs"/>
              </a:rPr>
              <a:t>en</a:t>
            </a:r>
            <a:r>
              <a:rPr lang="en-US" sz="4300" kern="1200" dirty="0">
                <a:solidFill>
                  <a:schemeClr val="tx1"/>
                </a:solidFill>
                <a:effectLst/>
                <a:latin typeface="+mj-lt"/>
                <a:ea typeface="+mj-ea"/>
                <a:cs typeface="+mj-cs"/>
              </a:rPr>
              <a:t> Uruguay, 2021:</a:t>
            </a:r>
            <a:br>
              <a:rPr lang="en-US" sz="4300" kern="1200" dirty="0">
                <a:solidFill>
                  <a:schemeClr val="tx1"/>
                </a:solidFill>
                <a:effectLst/>
                <a:latin typeface="+mj-lt"/>
                <a:ea typeface="+mj-ea"/>
                <a:cs typeface="+mj-cs"/>
              </a:rPr>
            </a:br>
            <a:endParaRPr lang="en-US" sz="4300" kern="1200" dirty="0">
              <a:solidFill>
                <a:schemeClr val="tx1"/>
              </a:solidFill>
              <a:latin typeface="+mj-lt"/>
              <a:ea typeface="+mj-ea"/>
              <a:cs typeface="+mj-cs"/>
            </a:endParaRP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80160" y="5173988"/>
            <a:ext cx="6949440" cy="36576"/>
          </a:xfrm>
          <a:custGeom>
            <a:avLst/>
            <a:gdLst>
              <a:gd name="connsiteX0" fmla="*/ 0 w 6949440"/>
              <a:gd name="connsiteY0" fmla="*/ 0 h 36576"/>
              <a:gd name="connsiteX1" fmla="*/ 625450 w 6949440"/>
              <a:gd name="connsiteY1" fmla="*/ 0 h 36576"/>
              <a:gd name="connsiteX2" fmla="*/ 1181405 w 6949440"/>
              <a:gd name="connsiteY2" fmla="*/ 0 h 36576"/>
              <a:gd name="connsiteX3" fmla="*/ 1945843 w 6949440"/>
              <a:gd name="connsiteY3" fmla="*/ 0 h 36576"/>
              <a:gd name="connsiteX4" fmla="*/ 2710282 w 6949440"/>
              <a:gd name="connsiteY4" fmla="*/ 0 h 36576"/>
              <a:gd name="connsiteX5" fmla="*/ 3405226 w 6949440"/>
              <a:gd name="connsiteY5" fmla="*/ 0 h 36576"/>
              <a:gd name="connsiteX6" fmla="*/ 3891686 w 6949440"/>
              <a:gd name="connsiteY6" fmla="*/ 0 h 36576"/>
              <a:gd name="connsiteX7" fmla="*/ 4656125 w 6949440"/>
              <a:gd name="connsiteY7" fmla="*/ 0 h 36576"/>
              <a:gd name="connsiteX8" fmla="*/ 5142586 w 6949440"/>
              <a:gd name="connsiteY8" fmla="*/ 0 h 36576"/>
              <a:gd name="connsiteX9" fmla="*/ 5629046 w 6949440"/>
              <a:gd name="connsiteY9" fmla="*/ 0 h 36576"/>
              <a:gd name="connsiteX10" fmla="*/ 6949440 w 6949440"/>
              <a:gd name="connsiteY10" fmla="*/ 0 h 36576"/>
              <a:gd name="connsiteX11" fmla="*/ 6949440 w 6949440"/>
              <a:gd name="connsiteY11" fmla="*/ 36576 h 36576"/>
              <a:gd name="connsiteX12" fmla="*/ 6115507 w 6949440"/>
              <a:gd name="connsiteY12" fmla="*/ 36576 h 36576"/>
              <a:gd name="connsiteX13" fmla="*/ 5420563 w 6949440"/>
              <a:gd name="connsiteY13" fmla="*/ 36576 h 36576"/>
              <a:gd name="connsiteX14" fmla="*/ 4586630 w 6949440"/>
              <a:gd name="connsiteY14" fmla="*/ 36576 h 36576"/>
              <a:gd name="connsiteX15" fmla="*/ 4030675 w 6949440"/>
              <a:gd name="connsiteY15" fmla="*/ 36576 h 36576"/>
              <a:gd name="connsiteX16" fmla="*/ 3335731 w 6949440"/>
              <a:gd name="connsiteY16" fmla="*/ 36576 h 36576"/>
              <a:gd name="connsiteX17" fmla="*/ 2501798 w 6949440"/>
              <a:gd name="connsiteY17" fmla="*/ 36576 h 36576"/>
              <a:gd name="connsiteX18" fmla="*/ 1876349 w 6949440"/>
              <a:gd name="connsiteY18" fmla="*/ 36576 h 36576"/>
              <a:gd name="connsiteX19" fmla="*/ 1042416 w 6949440"/>
              <a:gd name="connsiteY19" fmla="*/ 36576 h 36576"/>
              <a:gd name="connsiteX20" fmla="*/ 0 w 6949440"/>
              <a:gd name="connsiteY20" fmla="*/ 36576 h 36576"/>
              <a:gd name="connsiteX21" fmla="*/ 0 w 6949440"/>
              <a:gd name="connsiteY21" fmla="*/ 0 h 36576"/>
              <a:gd name="connsiteX0" fmla="*/ 0 w 6949440"/>
              <a:gd name="connsiteY0" fmla="*/ 0 h 36576"/>
              <a:gd name="connsiteX1" fmla="*/ 555955 w 6949440"/>
              <a:gd name="connsiteY1" fmla="*/ 0 h 36576"/>
              <a:gd name="connsiteX2" fmla="*/ 1389888 w 6949440"/>
              <a:gd name="connsiteY2" fmla="*/ 0 h 36576"/>
              <a:gd name="connsiteX3" fmla="*/ 1876349 w 6949440"/>
              <a:gd name="connsiteY3" fmla="*/ 0 h 36576"/>
              <a:gd name="connsiteX4" fmla="*/ 2362810 w 6949440"/>
              <a:gd name="connsiteY4" fmla="*/ 0 h 36576"/>
              <a:gd name="connsiteX5" fmla="*/ 3057754 w 6949440"/>
              <a:gd name="connsiteY5" fmla="*/ 0 h 36576"/>
              <a:gd name="connsiteX6" fmla="*/ 3683203 w 6949440"/>
              <a:gd name="connsiteY6" fmla="*/ 0 h 36576"/>
              <a:gd name="connsiteX7" fmla="*/ 4447642 w 6949440"/>
              <a:gd name="connsiteY7" fmla="*/ 0 h 36576"/>
              <a:gd name="connsiteX8" fmla="*/ 5003597 w 6949440"/>
              <a:gd name="connsiteY8" fmla="*/ 0 h 36576"/>
              <a:gd name="connsiteX9" fmla="*/ 5837530 w 6949440"/>
              <a:gd name="connsiteY9" fmla="*/ 0 h 36576"/>
              <a:gd name="connsiteX10" fmla="*/ 6949440 w 6949440"/>
              <a:gd name="connsiteY10" fmla="*/ 0 h 36576"/>
              <a:gd name="connsiteX11" fmla="*/ 6949440 w 6949440"/>
              <a:gd name="connsiteY11" fmla="*/ 36576 h 36576"/>
              <a:gd name="connsiteX12" fmla="*/ 6393485 w 6949440"/>
              <a:gd name="connsiteY12" fmla="*/ 36576 h 36576"/>
              <a:gd name="connsiteX13" fmla="*/ 5837530 w 6949440"/>
              <a:gd name="connsiteY13" fmla="*/ 36576 h 36576"/>
              <a:gd name="connsiteX14" fmla="*/ 5212080 w 6949440"/>
              <a:gd name="connsiteY14" fmla="*/ 36576 h 36576"/>
              <a:gd name="connsiteX15" fmla="*/ 4725619 w 6949440"/>
              <a:gd name="connsiteY15" fmla="*/ 36576 h 36576"/>
              <a:gd name="connsiteX16" fmla="*/ 4100170 w 6949440"/>
              <a:gd name="connsiteY16" fmla="*/ 36576 h 36576"/>
              <a:gd name="connsiteX17" fmla="*/ 3544214 w 6949440"/>
              <a:gd name="connsiteY17" fmla="*/ 36576 h 36576"/>
              <a:gd name="connsiteX18" fmla="*/ 3118909 w 6949440"/>
              <a:gd name="connsiteY18" fmla="*/ 36576 h 36576"/>
              <a:gd name="connsiteX19" fmla="*/ 2710282 w 6949440"/>
              <a:gd name="connsiteY19" fmla="*/ 36576 h 36576"/>
              <a:gd name="connsiteX20" fmla="*/ 1945843 w 6949440"/>
              <a:gd name="connsiteY20" fmla="*/ 36576 h 36576"/>
              <a:gd name="connsiteX21" fmla="*/ 1459382 w 6949440"/>
              <a:gd name="connsiteY21" fmla="*/ 36576 h 36576"/>
              <a:gd name="connsiteX22" fmla="*/ 764438 w 6949440"/>
              <a:gd name="connsiteY22" fmla="*/ 36576 h 36576"/>
              <a:gd name="connsiteX23" fmla="*/ 0 w 6949440"/>
              <a:gd name="connsiteY23" fmla="*/ 36576 h 36576"/>
              <a:gd name="connsiteX24" fmla="*/ 0 w 6949440"/>
              <a:gd name="connsiteY24"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949440" h="36576" fill="none" extrusionOk="0">
                <a:moveTo>
                  <a:pt x="0" y="0"/>
                </a:moveTo>
                <a:cubicBezTo>
                  <a:pt x="263217" y="657"/>
                  <a:pt x="408958" y="5049"/>
                  <a:pt x="625450" y="0"/>
                </a:cubicBezTo>
                <a:cubicBezTo>
                  <a:pt x="838044" y="21361"/>
                  <a:pt x="1034130" y="-23215"/>
                  <a:pt x="1181405" y="0"/>
                </a:cubicBezTo>
                <a:cubicBezTo>
                  <a:pt x="1324497" y="25131"/>
                  <a:pt x="1731014" y="-33321"/>
                  <a:pt x="1945843" y="0"/>
                </a:cubicBezTo>
                <a:cubicBezTo>
                  <a:pt x="2203595" y="-20515"/>
                  <a:pt x="2449486" y="21501"/>
                  <a:pt x="2710282" y="0"/>
                </a:cubicBezTo>
                <a:cubicBezTo>
                  <a:pt x="2978868" y="-9755"/>
                  <a:pt x="3054793" y="31267"/>
                  <a:pt x="3405226" y="0"/>
                </a:cubicBezTo>
                <a:cubicBezTo>
                  <a:pt x="3743321" y="-34969"/>
                  <a:pt x="3710924" y="-11109"/>
                  <a:pt x="3891686" y="0"/>
                </a:cubicBezTo>
                <a:cubicBezTo>
                  <a:pt x="4106133" y="38118"/>
                  <a:pt x="4300644" y="-66329"/>
                  <a:pt x="4656125" y="0"/>
                </a:cubicBezTo>
                <a:cubicBezTo>
                  <a:pt x="5022626" y="22528"/>
                  <a:pt x="4976660" y="-12056"/>
                  <a:pt x="5142586" y="0"/>
                </a:cubicBezTo>
                <a:cubicBezTo>
                  <a:pt x="5311064" y="2761"/>
                  <a:pt x="5416767" y="-3129"/>
                  <a:pt x="5629046" y="0"/>
                </a:cubicBezTo>
                <a:cubicBezTo>
                  <a:pt x="5847926" y="15254"/>
                  <a:pt x="6475301" y="37453"/>
                  <a:pt x="6949440" y="0"/>
                </a:cubicBezTo>
                <a:cubicBezTo>
                  <a:pt x="6950191" y="13078"/>
                  <a:pt x="6947747" y="18813"/>
                  <a:pt x="6949440" y="36576"/>
                </a:cubicBezTo>
                <a:cubicBezTo>
                  <a:pt x="6616596" y="-34132"/>
                  <a:pt x="6379592" y="25253"/>
                  <a:pt x="6115507" y="36576"/>
                </a:cubicBezTo>
                <a:cubicBezTo>
                  <a:pt x="5873631" y="610"/>
                  <a:pt x="5611919" y="55386"/>
                  <a:pt x="5420563" y="36576"/>
                </a:cubicBezTo>
                <a:cubicBezTo>
                  <a:pt x="5184959" y="-13429"/>
                  <a:pt x="4951745" y="64636"/>
                  <a:pt x="4586630" y="36576"/>
                </a:cubicBezTo>
                <a:cubicBezTo>
                  <a:pt x="4201290" y="12584"/>
                  <a:pt x="4228237" y="43753"/>
                  <a:pt x="4030675" y="36576"/>
                </a:cubicBezTo>
                <a:cubicBezTo>
                  <a:pt x="3826797" y="50047"/>
                  <a:pt x="3590515" y="7178"/>
                  <a:pt x="3335731" y="36576"/>
                </a:cubicBezTo>
                <a:cubicBezTo>
                  <a:pt x="3013838" y="55530"/>
                  <a:pt x="2792126" y="19194"/>
                  <a:pt x="2501798" y="36576"/>
                </a:cubicBezTo>
                <a:cubicBezTo>
                  <a:pt x="2206026" y="64640"/>
                  <a:pt x="2063465" y="7179"/>
                  <a:pt x="1876349" y="36576"/>
                </a:cubicBezTo>
                <a:cubicBezTo>
                  <a:pt x="1660403" y="113781"/>
                  <a:pt x="1250686" y="24949"/>
                  <a:pt x="1042416" y="36576"/>
                </a:cubicBezTo>
                <a:cubicBezTo>
                  <a:pt x="899396" y="57549"/>
                  <a:pt x="399612" y="68580"/>
                  <a:pt x="0" y="36576"/>
                </a:cubicBezTo>
                <a:cubicBezTo>
                  <a:pt x="-74" y="25243"/>
                  <a:pt x="-1329" y="14357"/>
                  <a:pt x="0" y="0"/>
                </a:cubicBezTo>
                <a:close/>
              </a:path>
              <a:path w="6949440" h="36576" stroke="0" extrusionOk="0">
                <a:moveTo>
                  <a:pt x="0" y="0"/>
                </a:moveTo>
                <a:cubicBezTo>
                  <a:pt x="255703" y="-10275"/>
                  <a:pt x="383871" y="18118"/>
                  <a:pt x="555955" y="0"/>
                </a:cubicBezTo>
                <a:cubicBezTo>
                  <a:pt x="679891" y="-29795"/>
                  <a:pt x="974962" y="77283"/>
                  <a:pt x="1389888" y="0"/>
                </a:cubicBezTo>
                <a:cubicBezTo>
                  <a:pt x="1823001" y="-31139"/>
                  <a:pt x="1677059" y="-6593"/>
                  <a:pt x="1876349" y="0"/>
                </a:cubicBezTo>
                <a:cubicBezTo>
                  <a:pt x="2060501" y="-5967"/>
                  <a:pt x="2218571" y="-13867"/>
                  <a:pt x="2362810" y="0"/>
                </a:cubicBezTo>
                <a:cubicBezTo>
                  <a:pt x="2520199" y="-13216"/>
                  <a:pt x="2730433" y="4864"/>
                  <a:pt x="3057754" y="0"/>
                </a:cubicBezTo>
                <a:cubicBezTo>
                  <a:pt x="3290247" y="-46063"/>
                  <a:pt x="3464358" y="19442"/>
                  <a:pt x="3683203" y="0"/>
                </a:cubicBezTo>
                <a:cubicBezTo>
                  <a:pt x="3865156" y="-15647"/>
                  <a:pt x="4085827" y="-9804"/>
                  <a:pt x="4447642" y="0"/>
                </a:cubicBezTo>
                <a:cubicBezTo>
                  <a:pt x="4802805" y="-5430"/>
                  <a:pt x="4791123" y="-27965"/>
                  <a:pt x="5003597" y="0"/>
                </a:cubicBezTo>
                <a:cubicBezTo>
                  <a:pt x="5186800" y="44698"/>
                  <a:pt x="5648787" y="66762"/>
                  <a:pt x="5837530" y="0"/>
                </a:cubicBezTo>
                <a:cubicBezTo>
                  <a:pt x="6027400" y="-10489"/>
                  <a:pt x="6673987" y="70474"/>
                  <a:pt x="6949440" y="0"/>
                </a:cubicBezTo>
                <a:cubicBezTo>
                  <a:pt x="6949796" y="14764"/>
                  <a:pt x="6949687" y="28138"/>
                  <a:pt x="6949440" y="36576"/>
                </a:cubicBezTo>
                <a:cubicBezTo>
                  <a:pt x="6790436" y="33162"/>
                  <a:pt x="6576081" y="21850"/>
                  <a:pt x="6393485" y="36576"/>
                </a:cubicBezTo>
                <a:cubicBezTo>
                  <a:pt x="6178042" y="22722"/>
                  <a:pt x="5993579" y="15738"/>
                  <a:pt x="5837530" y="36576"/>
                </a:cubicBezTo>
                <a:cubicBezTo>
                  <a:pt x="5647901" y="79922"/>
                  <a:pt x="5511371" y="1232"/>
                  <a:pt x="5212080" y="36576"/>
                </a:cubicBezTo>
                <a:cubicBezTo>
                  <a:pt x="4896559" y="31966"/>
                  <a:pt x="4834743" y="40271"/>
                  <a:pt x="4725619" y="36576"/>
                </a:cubicBezTo>
                <a:cubicBezTo>
                  <a:pt x="4615041" y="64195"/>
                  <a:pt x="4329639" y="77700"/>
                  <a:pt x="4100170" y="36576"/>
                </a:cubicBezTo>
                <a:cubicBezTo>
                  <a:pt x="3832398" y="59202"/>
                  <a:pt x="3746344" y="52615"/>
                  <a:pt x="3544214" y="36576"/>
                </a:cubicBezTo>
                <a:cubicBezTo>
                  <a:pt x="3438805" y="17864"/>
                  <a:pt x="3326722" y="39587"/>
                  <a:pt x="3118909" y="36576"/>
                </a:cubicBezTo>
                <a:cubicBezTo>
                  <a:pt x="2911096" y="33565"/>
                  <a:pt x="2914376" y="20314"/>
                  <a:pt x="2710282" y="36576"/>
                </a:cubicBezTo>
                <a:cubicBezTo>
                  <a:pt x="2476210" y="44201"/>
                  <a:pt x="2240789" y="22018"/>
                  <a:pt x="1945843" y="36576"/>
                </a:cubicBezTo>
                <a:cubicBezTo>
                  <a:pt x="1659184" y="60412"/>
                  <a:pt x="1575758" y="19391"/>
                  <a:pt x="1459382" y="36576"/>
                </a:cubicBezTo>
                <a:cubicBezTo>
                  <a:pt x="1359478" y="81171"/>
                  <a:pt x="1042898" y="23934"/>
                  <a:pt x="764438" y="36576"/>
                </a:cubicBezTo>
                <a:cubicBezTo>
                  <a:pt x="502875" y="29967"/>
                  <a:pt x="354872" y="20575"/>
                  <a:pt x="0" y="36576"/>
                </a:cubicBezTo>
                <a:cubicBezTo>
                  <a:pt x="-165" y="18958"/>
                  <a:pt x="291" y="8024"/>
                  <a:pt x="0" y="0"/>
                </a:cubicBezTo>
                <a:close/>
              </a:path>
              <a:path w="6949440" h="36576" fill="none" stroke="0" extrusionOk="0">
                <a:moveTo>
                  <a:pt x="0" y="0"/>
                </a:moveTo>
                <a:cubicBezTo>
                  <a:pt x="273023" y="-12269"/>
                  <a:pt x="399748" y="18206"/>
                  <a:pt x="625450" y="0"/>
                </a:cubicBezTo>
                <a:cubicBezTo>
                  <a:pt x="865603" y="-14715"/>
                  <a:pt x="982612" y="-27354"/>
                  <a:pt x="1181405" y="0"/>
                </a:cubicBezTo>
                <a:cubicBezTo>
                  <a:pt x="1361399" y="13290"/>
                  <a:pt x="1676229" y="11428"/>
                  <a:pt x="1945843" y="0"/>
                </a:cubicBezTo>
                <a:cubicBezTo>
                  <a:pt x="2211056" y="54755"/>
                  <a:pt x="2435139" y="25600"/>
                  <a:pt x="2710282" y="0"/>
                </a:cubicBezTo>
                <a:cubicBezTo>
                  <a:pt x="2968013" y="-22184"/>
                  <a:pt x="3061592" y="41863"/>
                  <a:pt x="3405226" y="0"/>
                </a:cubicBezTo>
                <a:cubicBezTo>
                  <a:pt x="3748743" y="-31668"/>
                  <a:pt x="3701240" y="-13580"/>
                  <a:pt x="3891686" y="0"/>
                </a:cubicBezTo>
                <a:cubicBezTo>
                  <a:pt x="4042550" y="41624"/>
                  <a:pt x="4257556" y="-2915"/>
                  <a:pt x="4656125" y="0"/>
                </a:cubicBezTo>
                <a:cubicBezTo>
                  <a:pt x="5026709" y="23282"/>
                  <a:pt x="4979025" y="-6424"/>
                  <a:pt x="5142586" y="0"/>
                </a:cubicBezTo>
                <a:cubicBezTo>
                  <a:pt x="5328171" y="-4479"/>
                  <a:pt x="5398788" y="-3390"/>
                  <a:pt x="5629046" y="0"/>
                </a:cubicBezTo>
                <a:cubicBezTo>
                  <a:pt x="5863761" y="28903"/>
                  <a:pt x="6441902" y="81190"/>
                  <a:pt x="6949440" y="0"/>
                </a:cubicBezTo>
                <a:cubicBezTo>
                  <a:pt x="6950801" y="13802"/>
                  <a:pt x="6947319" y="18889"/>
                  <a:pt x="6949440" y="36576"/>
                </a:cubicBezTo>
                <a:cubicBezTo>
                  <a:pt x="6607179" y="-34571"/>
                  <a:pt x="6361296" y="16168"/>
                  <a:pt x="6115507" y="36576"/>
                </a:cubicBezTo>
                <a:cubicBezTo>
                  <a:pt x="5889968" y="87879"/>
                  <a:pt x="5617482" y="23573"/>
                  <a:pt x="5420563" y="36576"/>
                </a:cubicBezTo>
                <a:cubicBezTo>
                  <a:pt x="5179566" y="-3061"/>
                  <a:pt x="4974352" y="40409"/>
                  <a:pt x="4586630" y="36576"/>
                </a:cubicBezTo>
                <a:cubicBezTo>
                  <a:pt x="4193619" y="13368"/>
                  <a:pt x="4239819" y="40175"/>
                  <a:pt x="4030675" y="36576"/>
                </a:cubicBezTo>
                <a:cubicBezTo>
                  <a:pt x="3839246" y="60236"/>
                  <a:pt x="3625230" y="22239"/>
                  <a:pt x="3335731" y="36576"/>
                </a:cubicBezTo>
                <a:cubicBezTo>
                  <a:pt x="3063684" y="66058"/>
                  <a:pt x="2823693" y="2670"/>
                  <a:pt x="2501798" y="36576"/>
                </a:cubicBezTo>
                <a:cubicBezTo>
                  <a:pt x="2210629" y="15621"/>
                  <a:pt x="2056053" y="752"/>
                  <a:pt x="1876349" y="36576"/>
                </a:cubicBezTo>
                <a:cubicBezTo>
                  <a:pt x="1656054" y="52780"/>
                  <a:pt x="1244005" y="49328"/>
                  <a:pt x="1042416" y="36576"/>
                </a:cubicBezTo>
                <a:cubicBezTo>
                  <a:pt x="828323" y="51216"/>
                  <a:pt x="414938" y="33589"/>
                  <a:pt x="0" y="36576"/>
                </a:cubicBezTo>
                <a:cubicBezTo>
                  <a:pt x="968" y="25122"/>
                  <a:pt x="-1630" y="11941"/>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6949440"/>
                      <a:gd name="connsiteY0" fmla="*/ 0 h 36576"/>
                      <a:gd name="connsiteX1" fmla="*/ 625450 w 6949440"/>
                      <a:gd name="connsiteY1" fmla="*/ 0 h 36576"/>
                      <a:gd name="connsiteX2" fmla="*/ 1181405 w 6949440"/>
                      <a:gd name="connsiteY2" fmla="*/ 0 h 36576"/>
                      <a:gd name="connsiteX3" fmla="*/ 1945843 w 6949440"/>
                      <a:gd name="connsiteY3" fmla="*/ 0 h 36576"/>
                      <a:gd name="connsiteX4" fmla="*/ 2710282 w 6949440"/>
                      <a:gd name="connsiteY4" fmla="*/ 0 h 36576"/>
                      <a:gd name="connsiteX5" fmla="*/ 3405226 w 6949440"/>
                      <a:gd name="connsiteY5" fmla="*/ 0 h 36576"/>
                      <a:gd name="connsiteX6" fmla="*/ 3891686 w 6949440"/>
                      <a:gd name="connsiteY6" fmla="*/ 0 h 36576"/>
                      <a:gd name="connsiteX7" fmla="*/ 4656125 w 6949440"/>
                      <a:gd name="connsiteY7" fmla="*/ 0 h 36576"/>
                      <a:gd name="connsiteX8" fmla="*/ 5142586 w 6949440"/>
                      <a:gd name="connsiteY8" fmla="*/ 0 h 36576"/>
                      <a:gd name="connsiteX9" fmla="*/ 5629046 w 6949440"/>
                      <a:gd name="connsiteY9" fmla="*/ 0 h 36576"/>
                      <a:gd name="connsiteX10" fmla="*/ 6949440 w 6949440"/>
                      <a:gd name="connsiteY10" fmla="*/ 0 h 36576"/>
                      <a:gd name="connsiteX11" fmla="*/ 6949440 w 6949440"/>
                      <a:gd name="connsiteY11" fmla="*/ 36576 h 36576"/>
                      <a:gd name="connsiteX12" fmla="*/ 6115507 w 6949440"/>
                      <a:gd name="connsiteY12" fmla="*/ 36576 h 36576"/>
                      <a:gd name="connsiteX13" fmla="*/ 5420563 w 6949440"/>
                      <a:gd name="connsiteY13" fmla="*/ 36576 h 36576"/>
                      <a:gd name="connsiteX14" fmla="*/ 4586630 w 6949440"/>
                      <a:gd name="connsiteY14" fmla="*/ 36576 h 36576"/>
                      <a:gd name="connsiteX15" fmla="*/ 4030675 w 6949440"/>
                      <a:gd name="connsiteY15" fmla="*/ 36576 h 36576"/>
                      <a:gd name="connsiteX16" fmla="*/ 3335731 w 6949440"/>
                      <a:gd name="connsiteY16" fmla="*/ 36576 h 36576"/>
                      <a:gd name="connsiteX17" fmla="*/ 2501798 w 6949440"/>
                      <a:gd name="connsiteY17" fmla="*/ 36576 h 36576"/>
                      <a:gd name="connsiteX18" fmla="*/ 1876349 w 6949440"/>
                      <a:gd name="connsiteY18" fmla="*/ 36576 h 36576"/>
                      <a:gd name="connsiteX19" fmla="*/ 1042416 w 6949440"/>
                      <a:gd name="connsiteY19" fmla="*/ 36576 h 36576"/>
                      <a:gd name="connsiteX20" fmla="*/ 0 w 6949440"/>
                      <a:gd name="connsiteY20" fmla="*/ 36576 h 36576"/>
                      <a:gd name="connsiteX21" fmla="*/ 0 w 6949440"/>
                      <a:gd name="connsiteY21"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949440" h="36576" fill="none" extrusionOk="0">
                        <a:moveTo>
                          <a:pt x="0" y="0"/>
                        </a:moveTo>
                        <a:cubicBezTo>
                          <a:pt x="258497" y="9297"/>
                          <a:pt x="407807" y="-18405"/>
                          <a:pt x="625450" y="0"/>
                        </a:cubicBezTo>
                        <a:cubicBezTo>
                          <a:pt x="843093" y="18405"/>
                          <a:pt x="999015" y="-26184"/>
                          <a:pt x="1181405" y="0"/>
                        </a:cubicBezTo>
                        <a:cubicBezTo>
                          <a:pt x="1363796" y="26184"/>
                          <a:pt x="1683622" y="-2693"/>
                          <a:pt x="1945843" y="0"/>
                        </a:cubicBezTo>
                        <a:cubicBezTo>
                          <a:pt x="2208064" y="2693"/>
                          <a:pt x="2441799" y="25043"/>
                          <a:pt x="2710282" y="0"/>
                        </a:cubicBezTo>
                        <a:cubicBezTo>
                          <a:pt x="2978765" y="-25043"/>
                          <a:pt x="3067236" y="31163"/>
                          <a:pt x="3405226" y="0"/>
                        </a:cubicBezTo>
                        <a:cubicBezTo>
                          <a:pt x="3743216" y="-31163"/>
                          <a:pt x="3709212" y="-10243"/>
                          <a:pt x="3891686" y="0"/>
                        </a:cubicBezTo>
                        <a:cubicBezTo>
                          <a:pt x="4074160" y="10243"/>
                          <a:pt x="4289131" y="-21245"/>
                          <a:pt x="4656125" y="0"/>
                        </a:cubicBezTo>
                        <a:cubicBezTo>
                          <a:pt x="5023119" y="21245"/>
                          <a:pt x="4974341" y="-6180"/>
                          <a:pt x="5142586" y="0"/>
                        </a:cubicBezTo>
                        <a:cubicBezTo>
                          <a:pt x="5310831" y="6180"/>
                          <a:pt x="5410735" y="-3376"/>
                          <a:pt x="5629046" y="0"/>
                        </a:cubicBezTo>
                        <a:cubicBezTo>
                          <a:pt x="5847357" y="3376"/>
                          <a:pt x="6462655" y="40363"/>
                          <a:pt x="6949440" y="0"/>
                        </a:cubicBezTo>
                        <a:cubicBezTo>
                          <a:pt x="6950776" y="14036"/>
                          <a:pt x="6948002" y="18623"/>
                          <a:pt x="6949440" y="36576"/>
                        </a:cubicBezTo>
                        <a:cubicBezTo>
                          <a:pt x="6623462" y="17455"/>
                          <a:pt x="6369711" y="22107"/>
                          <a:pt x="6115507" y="36576"/>
                        </a:cubicBezTo>
                        <a:cubicBezTo>
                          <a:pt x="5861303" y="51045"/>
                          <a:pt x="5644171" y="52892"/>
                          <a:pt x="5420563" y="36576"/>
                        </a:cubicBezTo>
                        <a:cubicBezTo>
                          <a:pt x="5196955" y="20260"/>
                          <a:pt x="4970928" y="63872"/>
                          <a:pt x="4586630" y="36576"/>
                        </a:cubicBezTo>
                        <a:cubicBezTo>
                          <a:pt x="4202332" y="9280"/>
                          <a:pt x="4230352" y="42653"/>
                          <a:pt x="4030675" y="36576"/>
                        </a:cubicBezTo>
                        <a:cubicBezTo>
                          <a:pt x="3830999" y="30499"/>
                          <a:pt x="3610423" y="31125"/>
                          <a:pt x="3335731" y="36576"/>
                        </a:cubicBezTo>
                        <a:cubicBezTo>
                          <a:pt x="3061039" y="42027"/>
                          <a:pt x="2792562" y="38173"/>
                          <a:pt x="2501798" y="36576"/>
                        </a:cubicBezTo>
                        <a:cubicBezTo>
                          <a:pt x="2211034" y="34979"/>
                          <a:pt x="2068435" y="6707"/>
                          <a:pt x="1876349" y="36576"/>
                        </a:cubicBezTo>
                        <a:cubicBezTo>
                          <a:pt x="1684263" y="66445"/>
                          <a:pt x="1257330" y="29560"/>
                          <a:pt x="1042416" y="36576"/>
                        </a:cubicBezTo>
                        <a:cubicBezTo>
                          <a:pt x="827502" y="43592"/>
                          <a:pt x="333456" y="17904"/>
                          <a:pt x="0" y="36576"/>
                        </a:cubicBezTo>
                        <a:cubicBezTo>
                          <a:pt x="-44" y="24172"/>
                          <a:pt x="86" y="11981"/>
                          <a:pt x="0" y="0"/>
                        </a:cubicBezTo>
                        <a:close/>
                      </a:path>
                      <a:path w="6949440" h="36576" stroke="0" extrusionOk="0">
                        <a:moveTo>
                          <a:pt x="0" y="0"/>
                        </a:moveTo>
                        <a:cubicBezTo>
                          <a:pt x="271875" y="-23518"/>
                          <a:pt x="381428" y="6804"/>
                          <a:pt x="555955" y="0"/>
                        </a:cubicBezTo>
                        <a:cubicBezTo>
                          <a:pt x="730483" y="-6804"/>
                          <a:pt x="978239" y="33438"/>
                          <a:pt x="1389888" y="0"/>
                        </a:cubicBezTo>
                        <a:cubicBezTo>
                          <a:pt x="1801537" y="-33438"/>
                          <a:pt x="1682936" y="6451"/>
                          <a:pt x="1876349" y="0"/>
                        </a:cubicBezTo>
                        <a:cubicBezTo>
                          <a:pt x="2069762" y="-6451"/>
                          <a:pt x="2227570" y="5351"/>
                          <a:pt x="2362810" y="0"/>
                        </a:cubicBezTo>
                        <a:cubicBezTo>
                          <a:pt x="2498050" y="-5351"/>
                          <a:pt x="2790947" y="32618"/>
                          <a:pt x="3057754" y="0"/>
                        </a:cubicBezTo>
                        <a:cubicBezTo>
                          <a:pt x="3324561" y="-32618"/>
                          <a:pt x="3460403" y="24807"/>
                          <a:pt x="3683203" y="0"/>
                        </a:cubicBezTo>
                        <a:cubicBezTo>
                          <a:pt x="3906003" y="-24807"/>
                          <a:pt x="4090944" y="3705"/>
                          <a:pt x="4447642" y="0"/>
                        </a:cubicBezTo>
                        <a:cubicBezTo>
                          <a:pt x="4804340" y="-3705"/>
                          <a:pt x="4787235" y="-26993"/>
                          <a:pt x="5003597" y="0"/>
                        </a:cubicBezTo>
                        <a:cubicBezTo>
                          <a:pt x="5219959" y="26993"/>
                          <a:pt x="5645855" y="23373"/>
                          <a:pt x="5837530" y="0"/>
                        </a:cubicBezTo>
                        <a:cubicBezTo>
                          <a:pt x="6029205" y="-23373"/>
                          <a:pt x="6619805" y="47868"/>
                          <a:pt x="6949440" y="0"/>
                        </a:cubicBezTo>
                        <a:cubicBezTo>
                          <a:pt x="6949742" y="16774"/>
                          <a:pt x="6948869" y="27779"/>
                          <a:pt x="6949440" y="36576"/>
                        </a:cubicBezTo>
                        <a:cubicBezTo>
                          <a:pt x="6803300" y="52771"/>
                          <a:pt x="6582007" y="36693"/>
                          <a:pt x="6393485" y="36576"/>
                        </a:cubicBezTo>
                        <a:cubicBezTo>
                          <a:pt x="6204963" y="36459"/>
                          <a:pt x="6002492" y="17516"/>
                          <a:pt x="5837530" y="36576"/>
                        </a:cubicBezTo>
                        <a:cubicBezTo>
                          <a:pt x="5672568" y="55636"/>
                          <a:pt x="5520546" y="27893"/>
                          <a:pt x="5212080" y="36576"/>
                        </a:cubicBezTo>
                        <a:cubicBezTo>
                          <a:pt x="4903614" y="45260"/>
                          <a:pt x="4838281" y="36158"/>
                          <a:pt x="4725619" y="36576"/>
                        </a:cubicBezTo>
                        <a:cubicBezTo>
                          <a:pt x="4612957" y="36994"/>
                          <a:pt x="4351697" y="27448"/>
                          <a:pt x="4100170" y="36576"/>
                        </a:cubicBezTo>
                        <a:cubicBezTo>
                          <a:pt x="3848643" y="45704"/>
                          <a:pt x="3746852" y="38176"/>
                          <a:pt x="3544214" y="36576"/>
                        </a:cubicBezTo>
                        <a:cubicBezTo>
                          <a:pt x="3341576" y="34976"/>
                          <a:pt x="2981167" y="39701"/>
                          <a:pt x="2710282" y="36576"/>
                        </a:cubicBezTo>
                        <a:cubicBezTo>
                          <a:pt x="2439397" y="33451"/>
                          <a:pt x="2228375" y="14959"/>
                          <a:pt x="1945843" y="36576"/>
                        </a:cubicBezTo>
                        <a:cubicBezTo>
                          <a:pt x="1663311" y="58193"/>
                          <a:pt x="1580554" y="16658"/>
                          <a:pt x="1459382" y="36576"/>
                        </a:cubicBezTo>
                        <a:cubicBezTo>
                          <a:pt x="1338210" y="56494"/>
                          <a:pt x="1010083" y="48133"/>
                          <a:pt x="764438" y="36576"/>
                        </a:cubicBezTo>
                        <a:cubicBezTo>
                          <a:pt x="518793" y="25019"/>
                          <a:pt x="340449" y="41120"/>
                          <a:pt x="0" y="36576"/>
                        </a:cubicBezTo>
                        <a:cubicBezTo>
                          <a:pt x="566" y="19755"/>
                          <a:pt x="-1" y="8736"/>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arcador de texto 3">
            <a:extLst>
              <a:ext uri="{FF2B5EF4-FFF2-40B4-BE49-F238E27FC236}">
                <a16:creationId xmlns:a16="http://schemas.microsoft.com/office/drawing/2014/main" id="{EF94C60C-2129-BEAA-9A9A-FEA50A8A3A1D}"/>
              </a:ext>
            </a:extLst>
          </p:cNvPr>
          <p:cNvSpPr>
            <a:spLocks noGrp="1"/>
          </p:cNvSpPr>
          <p:nvPr>
            <p:ph type="body" sz="quarter" idx="1"/>
          </p:nvPr>
        </p:nvSpPr>
        <p:spPr>
          <a:xfrm>
            <a:off x="1280160" y="5745798"/>
            <a:ext cx="8487178" cy="6641336"/>
          </a:xfrm>
        </p:spPr>
        <p:txBody>
          <a:bodyPr vert="horz" lIns="91440" tIns="45720" rIns="91440" bIns="45720" rtlCol="0">
            <a:noAutofit/>
          </a:bodyPr>
          <a:lstStyle/>
          <a:p>
            <a:pPr marL="342900" lvl="0" indent="-228600" algn="l" defTabSz="914400" rtl="0" fontAlgn="base">
              <a:lnSpc>
                <a:spcPct val="90000"/>
              </a:lnSpc>
              <a:buSzPts val="1100"/>
              <a:buFont typeface="Arial" panose="020B0604020202020204" pitchFamily="34" charset="0"/>
              <a:buChar char="•"/>
            </a:pPr>
            <a:r>
              <a:rPr lang="en-US" sz="2400" kern="1200" dirty="0">
                <a:solidFill>
                  <a:schemeClr val="tx1"/>
                </a:solidFill>
                <a:effectLst/>
                <a:latin typeface="+mn-lt"/>
                <a:ea typeface="+mn-ea"/>
                <a:cs typeface="+mn-cs"/>
              </a:rPr>
              <a:t>Un 88% de las personas </a:t>
            </a:r>
            <a:r>
              <a:rPr lang="en-US" sz="2400" kern="1200" dirty="0" err="1">
                <a:solidFill>
                  <a:schemeClr val="tx1"/>
                </a:solidFill>
                <a:effectLst/>
                <a:latin typeface="+mn-lt"/>
                <a:ea typeface="+mn-ea"/>
                <a:cs typeface="+mn-cs"/>
              </a:rPr>
              <a:t>encuestadas</a:t>
            </a:r>
            <a:r>
              <a:rPr lang="en-US" sz="2400" kern="1200" dirty="0">
                <a:solidFill>
                  <a:schemeClr val="tx1"/>
                </a:solidFill>
                <a:effectLst/>
                <a:latin typeface="+mn-lt"/>
                <a:ea typeface="+mn-ea"/>
                <a:cs typeface="+mn-cs"/>
              </a:rPr>
              <a:t> que </a:t>
            </a:r>
            <a:r>
              <a:rPr lang="en-US" sz="2400" kern="1200" dirty="0" err="1">
                <a:solidFill>
                  <a:schemeClr val="tx1"/>
                </a:solidFill>
                <a:effectLst/>
                <a:latin typeface="+mn-lt"/>
                <a:ea typeface="+mn-ea"/>
                <a:cs typeface="+mn-cs"/>
              </a:rPr>
              <a:t>sostiene</a:t>
            </a:r>
            <a:r>
              <a:rPr lang="en-US" sz="2400" kern="1200" dirty="0">
                <a:solidFill>
                  <a:schemeClr val="tx1"/>
                </a:solidFill>
                <a:effectLst/>
                <a:latin typeface="+mn-lt"/>
                <a:ea typeface="+mn-ea"/>
                <a:cs typeface="+mn-cs"/>
              </a:rPr>
              <a:t> que </a:t>
            </a:r>
            <a:r>
              <a:rPr lang="en-US" sz="2400" kern="1200" dirty="0" err="1">
                <a:solidFill>
                  <a:schemeClr val="tx1"/>
                </a:solidFill>
                <a:effectLst/>
                <a:latin typeface="+mn-lt"/>
                <a:ea typeface="+mn-ea"/>
                <a:cs typeface="+mn-cs"/>
              </a:rPr>
              <a:t>el</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cambio</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climático</a:t>
            </a:r>
            <a:r>
              <a:rPr lang="en-US" sz="2400" kern="1200" dirty="0">
                <a:solidFill>
                  <a:schemeClr val="tx1"/>
                </a:solidFill>
                <a:effectLst/>
                <a:latin typeface="+mn-lt"/>
                <a:ea typeface="+mn-ea"/>
                <a:cs typeface="+mn-cs"/>
              </a:rPr>
              <a:t> es un </a:t>
            </a:r>
            <a:r>
              <a:rPr lang="en-US" sz="2400" kern="1200" dirty="0" err="1">
                <a:solidFill>
                  <a:schemeClr val="tx1"/>
                </a:solidFill>
                <a:effectLst/>
                <a:latin typeface="+mn-lt"/>
                <a:ea typeface="+mn-ea"/>
                <a:cs typeface="+mn-cs"/>
              </a:rPr>
              <a:t>problema</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muy</a:t>
            </a:r>
            <a:r>
              <a:rPr lang="en-US" sz="2400" kern="1200" dirty="0">
                <a:solidFill>
                  <a:schemeClr val="tx1"/>
                </a:solidFill>
                <a:effectLst/>
                <a:latin typeface="+mn-lt"/>
                <a:ea typeface="+mn-ea"/>
                <a:cs typeface="+mn-cs"/>
              </a:rPr>
              <a:t> o </a:t>
            </a:r>
            <a:r>
              <a:rPr lang="en-US" sz="2400" kern="1200" dirty="0" err="1">
                <a:solidFill>
                  <a:schemeClr val="tx1"/>
                </a:solidFill>
                <a:effectLst/>
                <a:latin typeface="+mn-lt"/>
                <a:ea typeface="+mn-ea"/>
                <a:cs typeface="+mn-cs"/>
              </a:rPr>
              <a:t>bastante</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importante</a:t>
            </a:r>
            <a:r>
              <a:rPr lang="en-US" sz="2400" kern="1200" dirty="0">
                <a:solidFill>
                  <a:schemeClr val="tx1"/>
                </a:solidFill>
                <a:effectLst/>
                <a:latin typeface="+mn-lt"/>
                <a:ea typeface="+mn-ea"/>
                <a:cs typeface="+mn-cs"/>
              </a:rPr>
              <a:t> para Uruguay.</a:t>
            </a:r>
          </a:p>
          <a:p>
            <a:pPr marL="342900" lvl="0" indent="-228600" algn="l" defTabSz="914400" rtl="0" fontAlgn="base">
              <a:lnSpc>
                <a:spcPct val="90000"/>
              </a:lnSpc>
              <a:buSzPts val="1100"/>
              <a:buFont typeface="Arial" panose="020B0604020202020204" pitchFamily="34" charset="0"/>
              <a:buChar char="•"/>
            </a:pPr>
            <a:r>
              <a:rPr lang="en-US" sz="2400" kern="1200" dirty="0">
                <a:solidFill>
                  <a:schemeClr val="tx1"/>
                </a:solidFill>
                <a:effectLst/>
                <a:latin typeface="+mn-lt"/>
                <a:ea typeface="+mn-ea"/>
                <a:cs typeface="+mn-cs"/>
              </a:rPr>
              <a:t>La </a:t>
            </a:r>
            <a:r>
              <a:rPr lang="en-US" sz="2400" kern="1200" dirty="0" err="1">
                <a:solidFill>
                  <a:schemeClr val="tx1"/>
                </a:solidFill>
                <a:effectLst/>
                <a:latin typeface="+mn-lt"/>
                <a:ea typeface="+mn-ea"/>
                <a:cs typeface="+mn-cs"/>
              </a:rPr>
              <a:t>ciudadanía</a:t>
            </a:r>
            <a:r>
              <a:rPr lang="en-US" sz="2400" kern="1200" dirty="0">
                <a:solidFill>
                  <a:schemeClr val="tx1"/>
                </a:solidFill>
                <a:effectLst/>
                <a:latin typeface="+mn-lt"/>
                <a:ea typeface="+mn-ea"/>
                <a:cs typeface="+mn-cs"/>
              </a:rPr>
              <a:t> y </a:t>
            </a:r>
            <a:r>
              <a:rPr lang="en-US" sz="2400" kern="1200" dirty="0" err="1">
                <a:solidFill>
                  <a:schemeClr val="tx1"/>
                </a:solidFill>
                <a:effectLst/>
                <a:latin typeface="+mn-lt"/>
                <a:ea typeface="+mn-ea"/>
                <a:cs typeface="+mn-cs"/>
              </a:rPr>
              <a:t>el</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gobierno</a:t>
            </a:r>
            <a:r>
              <a:rPr lang="en-US" sz="2400" kern="1200" dirty="0">
                <a:solidFill>
                  <a:schemeClr val="tx1"/>
                </a:solidFill>
                <a:effectLst/>
                <a:latin typeface="+mn-lt"/>
                <a:ea typeface="+mn-ea"/>
                <a:cs typeface="+mn-cs"/>
              </a:rPr>
              <a:t> son </a:t>
            </a:r>
            <a:r>
              <a:rPr lang="en-US" sz="2400" kern="1200" dirty="0" err="1">
                <a:solidFill>
                  <a:schemeClr val="tx1"/>
                </a:solidFill>
                <a:effectLst/>
                <a:latin typeface="+mn-lt"/>
                <a:ea typeface="+mn-ea"/>
                <a:cs typeface="+mn-cs"/>
              </a:rPr>
              <a:t>visualizados</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como</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los</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principales</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actores</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responsables</a:t>
            </a:r>
            <a:r>
              <a:rPr lang="en-US" sz="2400" kern="1200" dirty="0">
                <a:solidFill>
                  <a:schemeClr val="tx1"/>
                </a:solidFill>
                <a:effectLst/>
                <a:latin typeface="+mn-lt"/>
                <a:ea typeface="+mn-ea"/>
                <a:cs typeface="+mn-cs"/>
              </a:rPr>
              <a:t> de </a:t>
            </a:r>
            <a:r>
              <a:rPr lang="en-US" sz="2400" kern="1200" dirty="0" err="1">
                <a:solidFill>
                  <a:schemeClr val="tx1"/>
                </a:solidFill>
                <a:effectLst/>
                <a:latin typeface="+mn-lt"/>
                <a:ea typeface="+mn-ea"/>
                <a:cs typeface="+mn-cs"/>
              </a:rPr>
              <a:t>mejorar</a:t>
            </a:r>
            <a:r>
              <a:rPr lang="en-US" sz="2400" kern="1200" dirty="0">
                <a:solidFill>
                  <a:schemeClr val="tx1"/>
                </a:solidFill>
                <a:effectLst/>
                <a:latin typeface="+mn-lt"/>
                <a:ea typeface="+mn-ea"/>
                <a:cs typeface="+mn-cs"/>
              </a:rPr>
              <a:t> la </a:t>
            </a:r>
            <a:r>
              <a:rPr lang="en-US" sz="2400" kern="1200" dirty="0" err="1">
                <a:solidFill>
                  <a:schemeClr val="tx1"/>
                </a:solidFill>
                <a:effectLst/>
                <a:latin typeface="+mn-lt"/>
                <a:ea typeface="+mn-ea"/>
                <a:cs typeface="+mn-cs"/>
              </a:rPr>
              <a:t>situación</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ambiental</a:t>
            </a:r>
            <a:r>
              <a:rPr lang="en-US" sz="2400" kern="1200" dirty="0">
                <a:solidFill>
                  <a:schemeClr val="tx1"/>
                </a:solidFill>
                <a:effectLst/>
                <a:latin typeface="+mn-lt"/>
                <a:ea typeface="+mn-ea"/>
                <a:cs typeface="+mn-cs"/>
              </a:rPr>
              <a:t> y </a:t>
            </a:r>
            <a:r>
              <a:rPr lang="en-US" sz="2400" kern="1200" dirty="0" err="1">
                <a:solidFill>
                  <a:schemeClr val="tx1"/>
                </a:solidFill>
                <a:effectLst/>
                <a:latin typeface="+mn-lt"/>
                <a:ea typeface="+mn-ea"/>
                <a:cs typeface="+mn-cs"/>
              </a:rPr>
              <a:t>enfrentar</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el</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cambio</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climático</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en</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el</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país</a:t>
            </a:r>
            <a:r>
              <a:rPr lang="en-US" sz="2400" kern="1200" dirty="0">
                <a:solidFill>
                  <a:schemeClr val="tx1"/>
                </a:solidFill>
                <a:effectLst/>
                <a:latin typeface="+mn-lt"/>
                <a:ea typeface="+mn-ea"/>
                <a:cs typeface="+mn-cs"/>
              </a:rPr>
              <a:t>.</a:t>
            </a:r>
          </a:p>
          <a:p>
            <a:pPr marL="342900" lvl="0" indent="-228600" algn="l" defTabSz="914400" rtl="0" fontAlgn="base">
              <a:lnSpc>
                <a:spcPct val="90000"/>
              </a:lnSpc>
              <a:buSzPts val="1100"/>
              <a:buFont typeface="Arial" panose="020B0604020202020204" pitchFamily="34" charset="0"/>
              <a:buChar char="•"/>
            </a:pPr>
            <a:r>
              <a:rPr lang="en-US" sz="2400" kern="1200" dirty="0">
                <a:solidFill>
                  <a:schemeClr val="tx1"/>
                </a:solidFill>
                <a:effectLst/>
                <a:latin typeface="+mn-lt"/>
                <a:ea typeface="+mn-ea"/>
                <a:cs typeface="+mn-cs"/>
              </a:rPr>
              <a:t>Un 76% </a:t>
            </a:r>
            <a:r>
              <a:rPr lang="en-US" sz="2400" kern="1200" dirty="0" err="1">
                <a:solidFill>
                  <a:schemeClr val="tx1"/>
                </a:solidFill>
                <a:effectLst/>
                <a:latin typeface="+mn-lt"/>
                <a:ea typeface="+mn-ea"/>
                <a:cs typeface="+mn-cs"/>
              </a:rPr>
              <a:t>declara</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tener</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mucho</a:t>
            </a:r>
            <a:r>
              <a:rPr lang="en-US" sz="2400" kern="1200" dirty="0">
                <a:solidFill>
                  <a:schemeClr val="tx1"/>
                </a:solidFill>
                <a:effectLst/>
                <a:latin typeface="+mn-lt"/>
                <a:ea typeface="+mn-ea"/>
                <a:cs typeface="+mn-cs"/>
              </a:rPr>
              <a:t> o </a:t>
            </a:r>
            <a:r>
              <a:rPr lang="en-US" sz="2400" kern="1200" dirty="0" err="1">
                <a:solidFill>
                  <a:schemeClr val="tx1"/>
                </a:solidFill>
                <a:effectLst/>
                <a:latin typeface="+mn-lt"/>
                <a:ea typeface="+mn-ea"/>
                <a:cs typeface="+mn-cs"/>
              </a:rPr>
              <a:t>bastante</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interés</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en</a:t>
            </a:r>
            <a:r>
              <a:rPr lang="en-US" sz="2400" kern="1200" dirty="0">
                <a:solidFill>
                  <a:schemeClr val="tx1"/>
                </a:solidFill>
                <a:effectLst/>
                <a:latin typeface="+mn-lt"/>
                <a:ea typeface="+mn-ea"/>
                <a:cs typeface="+mn-cs"/>
              </a:rPr>
              <a:t> la </a:t>
            </a:r>
            <a:r>
              <a:rPr lang="en-US" sz="2400" kern="1200" dirty="0" err="1">
                <a:solidFill>
                  <a:schemeClr val="tx1"/>
                </a:solidFill>
                <a:effectLst/>
                <a:latin typeface="+mn-lt"/>
                <a:ea typeface="+mn-ea"/>
                <a:cs typeface="+mn-cs"/>
              </a:rPr>
              <a:t>temática</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pero</a:t>
            </a:r>
            <a:r>
              <a:rPr lang="en-US" sz="2400" kern="1200" dirty="0">
                <a:solidFill>
                  <a:schemeClr val="tx1"/>
                </a:solidFill>
                <a:effectLst/>
                <a:latin typeface="+mn-lt"/>
                <a:ea typeface="+mn-ea"/>
                <a:cs typeface="+mn-cs"/>
              </a:rPr>
              <a:t> solo un 42% </a:t>
            </a:r>
            <a:r>
              <a:rPr lang="en-US" sz="2400" kern="1200" dirty="0" err="1">
                <a:solidFill>
                  <a:schemeClr val="tx1"/>
                </a:solidFill>
                <a:effectLst/>
                <a:latin typeface="+mn-lt"/>
                <a:ea typeface="+mn-ea"/>
                <a:cs typeface="+mn-cs"/>
              </a:rPr>
              <a:t>declara</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estar</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muy</a:t>
            </a:r>
            <a:r>
              <a:rPr lang="en-US" sz="2400" kern="1200" dirty="0">
                <a:solidFill>
                  <a:schemeClr val="tx1"/>
                </a:solidFill>
                <a:effectLst/>
                <a:latin typeface="+mn-lt"/>
                <a:ea typeface="+mn-ea"/>
                <a:cs typeface="+mn-cs"/>
              </a:rPr>
              <a:t> o </a:t>
            </a:r>
            <a:r>
              <a:rPr lang="en-US" sz="2400" kern="1200" dirty="0" err="1">
                <a:solidFill>
                  <a:schemeClr val="tx1"/>
                </a:solidFill>
                <a:effectLst/>
                <a:latin typeface="+mn-lt"/>
                <a:ea typeface="+mn-ea"/>
                <a:cs typeface="+mn-cs"/>
              </a:rPr>
              <a:t>bastante</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informado</a:t>
            </a:r>
            <a:r>
              <a:rPr lang="en-US" sz="2400" kern="1200" dirty="0">
                <a:solidFill>
                  <a:schemeClr val="tx1"/>
                </a:solidFill>
                <a:effectLst/>
                <a:latin typeface="+mn-lt"/>
                <a:ea typeface="+mn-ea"/>
                <a:cs typeface="+mn-cs"/>
              </a:rPr>
              <a:t>. El </a:t>
            </a:r>
            <a:r>
              <a:rPr lang="en-US" sz="2400" kern="1200" dirty="0" err="1">
                <a:solidFill>
                  <a:schemeClr val="tx1"/>
                </a:solidFill>
                <a:effectLst/>
                <a:latin typeface="+mn-lt"/>
                <a:ea typeface="+mn-ea"/>
                <a:cs typeface="+mn-cs"/>
              </a:rPr>
              <a:t>conocimiento</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moderado</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sobre</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el</a:t>
            </a:r>
            <a:r>
              <a:rPr lang="en-US" sz="2400" kern="1200" dirty="0">
                <a:solidFill>
                  <a:schemeClr val="tx1"/>
                </a:solidFill>
                <a:effectLst/>
                <a:latin typeface="+mn-lt"/>
                <a:ea typeface="+mn-ea"/>
                <a:cs typeface="+mn-cs"/>
              </a:rPr>
              <a:t> CC es </a:t>
            </a:r>
            <a:r>
              <a:rPr lang="en-US" sz="2400" kern="1200" dirty="0" err="1">
                <a:solidFill>
                  <a:schemeClr val="tx1"/>
                </a:solidFill>
                <a:effectLst/>
                <a:latin typeface="+mn-lt"/>
                <a:ea typeface="+mn-ea"/>
                <a:cs typeface="+mn-cs"/>
              </a:rPr>
              <a:t>acompañado</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por</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una</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percepción</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generalizada</a:t>
            </a:r>
            <a:r>
              <a:rPr lang="en-US" sz="2400" kern="1200" dirty="0">
                <a:solidFill>
                  <a:schemeClr val="tx1"/>
                </a:solidFill>
                <a:effectLst/>
                <a:latin typeface="+mn-lt"/>
                <a:ea typeface="+mn-ea"/>
                <a:cs typeface="+mn-cs"/>
              </a:rPr>
              <a:t> de bajo o </a:t>
            </a:r>
            <a:r>
              <a:rPr lang="en-US" sz="2400" kern="1200" dirty="0" err="1">
                <a:solidFill>
                  <a:schemeClr val="tx1"/>
                </a:solidFill>
                <a:effectLst/>
                <a:latin typeface="+mn-lt"/>
                <a:ea typeface="+mn-ea"/>
                <a:cs typeface="+mn-cs"/>
              </a:rPr>
              <a:t>muy</a:t>
            </a:r>
            <a:r>
              <a:rPr lang="en-US" sz="2400" kern="1200" dirty="0">
                <a:solidFill>
                  <a:schemeClr val="tx1"/>
                </a:solidFill>
                <a:effectLst/>
                <a:latin typeface="+mn-lt"/>
                <a:ea typeface="+mn-ea"/>
                <a:cs typeface="+mn-cs"/>
              </a:rPr>
              <a:t> bajo </a:t>
            </a:r>
            <a:r>
              <a:rPr lang="en-US" sz="2400" kern="1200" dirty="0" err="1">
                <a:solidFill>
                  <a:schemeClr val="tx1"/>
                </a:solidFill>
                <a:effectLst/>
                <a:latin typeface="+mn-lt"/>
                <a:ea typeface="+mn-ea"/>
                <a:cs typeface="+mn-cs"/>
              </a:rPr>
              <a:t>volumen</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informativo</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sobre</a:t>
            </a:r>
            <a:r>
              <a:rPr lang="en-US" sz="2400" kern="1200" dirty="0">
                <a:solidFill>
                  <a:schemeClr val="tx1"/>
                </a:solidFill>
                <a:effectLst/>
                <a:latin typeface="+mn-lt"/>
                <a:ea typeface="+mn-ea"/>
                <a:cs typeface="+mn-cs"/>
              </a:rPr>
              <a:t> la </a:t>
            </a:r>
            <a:r>
              <a:rPr lang="en-US" sz="2400" kern="1200" dirty="0" err="1">
                <a:solidFill>
                  <a:schemeClr val="tx1"/>
                </a:solidFill>
                <a:effectLst/>
                <a:latin typeface="+mn-lt"/>
                <a:ea typeface="+mn-ea"/>
                <a:cs typeface="+mn-cs"/>
              </a:rPr>
              <a:t>temática</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en</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medios</a:t>
            </a:r>
            <a:r>
              <a:rPr lang="en-US" sz="2400" kern="1200" dirty="0">
                <a:solidFill>
                  <a:schemeClr val="tx1"/>
                </a:solidFill>
                <a:effectLst/>
                <a:latin typeface="+mn-lt"/>
                <a:ea typeface="+mn-ea"/>
                <a:cs typeface="+mn-cs"/>
              </a:rPr>
              <a:t> de </a:t>
            </a:r>
            <a:r>
              <a:rPr lang="en-US" sz="2400" kern="1200" dirty="0" err="1">
                <a:solidFill>
                  <a:schemeClr val="tx1"/>
                </a:solidFill>
                <a:effectLst/>
                <a:latin typeface="+mn-lt"/>
                <a:ea typeface="+mn-ea"/>
                <a:cs typeface="+mn-cs"/>
              </a:rPr>
              <a:t>prensa</a:t>
            </a:r>
            <a:r>
              <a:rPr lang="en-US" sz="2400" kern="1200" dirty="0">
                <a:solidFill>
                  <a:schemeClr val="tx1"/>
                </a:solidFill>
                <a:effectLst/>
                <a:latin typeface="+mn-lt"/>
                <a:ea typeface="+mn-ea"/>
                <a:cs typeface="+mn-cs"/>
              </a:rPr>
              <a:t>.</a:t>
            </a:r>
          </a:p>
          <a:p>
            <a:pPr marL="342900" lvl="0" indent="-228600" algn="l" defTabSz="914400" rtl="0" fontAlgn="base">
              <a:lnSpc>
                <a:spcPct val="90000"/>
              </a:lnSpc>
              <a:buSzPts val="1100"/>
              <a:buFont typeface="Arial" panose="020B0604020202020204" pitchFamily="34" charset="0"/>
              <a:buChar char="•"/>
            </a:pPr>
            <a:r>
              <a:rPr lang="en-US" sz="2400" kern="1200" dirty="0">
                <a:solidFill>
                  <a:schemeClr val="tx1"/>
                </a:solidFill>
                <a:effectLst/>
                <a:latin typeface="+mn-lt"/>
                <a:ea typeface="+mn-ea"/>
                <a:cs typeface="+mn-cs"/>
              </a:rPr>
              <a:t>La </a:t>
            </a:r>
            <a:r>
              <a:rPr lang="en-US" sz="2400" kern="1200" dirty="0" err="1">
                <a:solidFill>
                  <a:schemeClr val="tx1"/>
                </a:solidFill>
                <a:effectLst/>
                <a:latin typeface="+mn-lt"/>
                <a:ea typeface="+mn-ea"/>
                <a:cs typeface="+mn-cs"/>
              </a:rPr>
              <a:t>actividad</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humana</a:t>
            </a:r>
            <a:r>
              <a:rPr lang="en-US" sz="2400" kern="1200" dirty="0">
                <a:solidFill>
                  <a:schemeClr val="tx1"/>
                </a:solidFill>
                <a:effectLst/>
                <a:latin typeface="+mn-lt"/>
                <a:ea typeface="+mn-ea"/>
                <a:cs typeface="+mn-cs"/>
              </a:rPr>
              <a:t> es </a:t>
            </a:r>
            <a:r>
              <a:rPr lang="en-US" sz="2400" kern="1200" dirty="0" err="1">
                <a:solidFill>
                  <a:schemeClr val="tx1"/>
                </a:solidFill>
                <a:effectLst/>
                <a:latin typeface="+mn-lt"/>
                <a:ea typeface="+mn-ea"/>
                <a:cs typeface="+mn-cs"/>
              </a:rPr>
              <a:t>por</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amplio</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margen</a:t>
            </a:r>
            <a:r>
              <a:rPr lang="en-US" sz="2400" kern="1200" dirty="0">
                <a:solidFill>
                  <a:schemeClr val="tx1"/>
                </a:solidFill>
                <a:effectLst/>
                <a:latin typeface="+mn-lt"/>
                <a:ea typeface="+mn-ea"/>
                <a:cs typeface="+mn-cs"/>
              </a:rPr>
              <a:t> (74%) </a:t>
            </a:r>
            <a:r>
              <a:rPr lang="en-US" sz="2400" kern="1200" dirty="0" err="1">
                <a:solidFill>
                  <a:schemeClr val="tx1"/>
                </a:solidFill>
                <a:effectLst/>
                <a:latin typeface="+mn-lt"/>
                <a:ea typeface="+mn-ea"/>
                <a:cs typeface="+mn-cs"/>
              </a:rPr>
              <a:t>percibida</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como</a:t>
            </a:r>
            <a:r>
              <a:rPr lang="en-US" sz="2400" kern="1200" dirty="0">
                <a:solidFill>
                  <a:schemeClr val="tx1"/>
                </a:solidFill>
                <a:effectLst/>
                <a:latin typeface="+mn-lt"/>
                <a:ea typeface="+mn-ea"/>
                <a:cs typeface="+mn-cs"/>
              </a:rPr>
              <a:t> la principal causa del CC</a:t>
            </a:r>
          </a:p>
          <a:p>
            <a:pPr marL="342900" lvl="0" indent="-228600" algn="l" defTabSz="914400" rtl="0" fontAlgn="base">
              <a:lnSpc>
                <a:spcPct val="90000"/>
              </a:lnSpc>
              <a:buSzPts val="1100"/>
              <a:buFont typeface="Arial" panose="020B0604020202020204" pitchFamily="34" charset="0"/>
              <a:buChar char="•"/>
            </a:pPr>
            <a:r>
              <a:rPr lang="en-US" sz="2400" kern="1200" dirty="0">
                <a:solidFill>
                  <a:schemeClr val="tx1"/>
                </a:solidFill>
                <a:effectLst/>
                <a:latin typeface="+mn-lt"/>
                <a:ea typeface="+mn-ea"/>
                <a:cs typeface="+mn-cs"/>
              </a:rPr>
              <a:t>La </a:t>
            </a:r>
            <a:r>
              <a:rPr lang="en-US" sz="2400" kern="1200" dirty="0" err="1">
                <a:solidFill>
                  <a:schemeClr val="tx1"/>
                </a:solidFill>
                <a:effectLst/>
                <a:latin typeface="+mn-lt"/>
                <a:ea typeface="+mn-ea"/>
                <a:cs typeface="+mn-cs"/>
              </a:rPr>
              <a:t>mitad</a:t>
            </a:r>
            <a:r>
              <a:rPr lang="en-US" sz="2400" kern="1200" dirty="0">
                <a:solidFill>
                  <a:schemeClr val="tx1"/>
                </a:solidFill>
                <a:effectLst/>
                <a:latin typeface="+mn-lt"/>
                <a:ea typeface="+mn-ea"/>
                <a:cs typeface="+mn-cs"/>
              </a:rPr>
              <a:t> de la población </a:t>
            </a:r>
            <a:r>
              <a:rPr lang="en-US" sz="2400" kern="1200" dirty="0" err="1">
                <a:solidFill>
                  <a:schemeClr val="tx1"/>
                </a:solidFill>
                <a:effectLst/>
                <a:latin typeface="+mn-lt"/>
                <a:ea typeface="+mn-ea"/>
                <a:cs typeface="+mn-cs"/>
              </a:rPr>
              <a:t>percibe</a:t>
            </a:r>
            <a:r>
              <a:rPr lang="en-US" sz="2400" kern="1200" dirty="0">
                <a:solidFill>
                  <a:schemeClr val="tx1"/>
                </a:solidFill>
                <a:effectLst/>
                <a:latin typeface="+mn-lt"/>
                <a:ea typeface="+mn-ea"/>
                <a:cs typeface="+mn-cs"/>
              </a:rPr>
              <a:t> que </a:t>
            </a:r>
            <a:r>
              <a:rPr lang="en-US" sz="2400" kern="1200" dirty="0" err="1">
                <a:solidFill>
                  <a:schemeClr val="tx1"/>
                </a:solidFill>
                <a:effectLst/>
                <a:latin typeface="+mn-lt"/>
                <a:ea typeface="+mn-ea"/>
                <a:cs typeface="+mn-cs"/>
              </a:rPr>
              <a:t>el</a:t>
            </a:r>
            <a:r>
              <a:rPr lang="en-US" sz="2400" kern="1200" dirty="0">
                <a:solidFill>
                  <a:schemeClr val="tx1"/>
                </a:solidFill>
                <a:effectLst/>
                <a:latin typeface="+mn-lt"/>
                <a:ea typeface="+mn-ea"/>
                <a:cs typeface="+mn-cs"/>
              </a:rPr>
              <a:t> CC </a:t>
            </a:r>
            <a:r>
              <a:rPr lang="en-US" sz="2400" kern="1200" dirty="0" err="1">
                <a:solidFill>
                  <a:schemeClr val="tx1"/>
                </a:solidFill>
                <a:effectLst/>
                <a:latin typeface="+mn-lt"/>
                <a:ea typeface="+mn-ea"/>
                <a:cs typeface="+mn-cs"/>
              </a:rPr>
              <a:t>impacta</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mucho</a:t>
            </a:r>
            <a:r>
              <a:rPr lang="en-US" sz="2400" kern="1200" dirty="0">
                <a:solidFill>
                  <a:schemeClr val="tx1"/>
                </a:solidFill>
                <a:effectLst/>
                <a:latin typeface="+mn-lt"/>
                <a:ea typeface="+mn-ea"/>
                <a:cs typeface="+mn-cs"/>
              </a:rPr>
              <a:t> o </a:t>
            </a:r>
            <a:r>
              <a:rPr lang="en-US" sz="2400" kern="1200" dirty="0" err="1">
                <a:solidFill>
                  <a:schemeClr val="tx1"/>
                </a:solidFill>
                <a:effectLst/>
                <a:latin typeface="+mn-lt"/>
                <a:ea typeface="+mn-ea"/>
                <a:cs typeface="+mn-cs"/>
              </a:rPr>
              <a:t>bastante</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en</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su</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vida</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cotidiana</a:t>
            </a:r>
            <a:r>
              <a:rPr lang="en-US" sz="2400" kern="1200" dirty="0">
                <a:solidFill>
                  <a:schemeClr val="tx1"/>
                </a:solidFill>
                <a:effectLst/>
                <a:latin typeface="+mn-lt"/>
                <a:ea typeface="+mn-ea"/>
                <a:cs typeface="+mn-cs"/>
              </a:rPr>
              <a:t> (51%). </a:t>
            </a:r>
          </a:p>
          <a:p>
            <a:pPr marL="342900" lvl="0" indent="-228600" algn="l" defTabSz="914400" rtl="0" fontAlgn="base">
              <a:lnSpc>
                <a:spcPct val="90000"/>
              </a:lnSpc>
              <a:buSzPts val="1100"/>
              <a:buFont typeface="Arial" panose="020B0604020202020204" pitchFamily="34" charset="0"/>
              <a:buChar char="•"/>
            </a:pPr>
            <a:r>
              <a:rPr lang="en-US" sz="2400" kern="1200" dirty="0">
                <a:solidFill>
                  <a:schemeClr val="tx1"/>
                </a:solidFill>
                <a:effectLst/>
                <a:latin typeface="+mn-lt"/>
                <a:ea typeface="+mn-ea"/>
                <a:cs typeface="+mn-cs"/>
              </a:rPr>
              <a:t>Un </a:t>
            </a:r>
            <a:r>
              <a:rPr lang="en-US" sz="2400" kern="1200" dirty="0" err="1">
                <a:solidFill>
                  <a:schemeClr val="tx1"/>
                </a:solidFill>
                <a:effectLst/>
                <a:latin typeface="+mn-lt"/>
                <a:ea typeface="+mn-ea"/>
                <a:cs typeface="+mn-cs"/>
              </a:rPr>
              <a:t>contundente</a:t>
            </a:r>
            <a:r>
              <a:rPr lang="en-US" sz="2400" kern="1200" dirty="0">
                <a:solidFill>
                  <a:schemeClr val="tx1"/>
                </a:solidFill>
                <a:effectLst/>
                <a:latin typeface="+mn-lt"/>
                <a:ea typeface="+mn-ea"/>
                <a:cs typeface="+mn-cs"/>
              </a:rPr>
              <a:t> 80% </a:t>
            </a:r>
            <a:r>
              <a:rPr lang="en-US" sz="2400" kern="1200" dirty="0" err="1">
                <a:solidFill>
                  <a:schemeClr val="tx1"/>
                </a:solidFill>
                <a:effectLst/>
                <a:latin typeface="+mn-lt"/>
                <a:ea typeface="+mn-ea"/>
                <a:cs typeface="+mn-cs"/>
              </a:rPr>
              <a:t>considera</a:t>
            </a:r>
            <a:r>
              <a:rPr lang="en-US" sz="2400" kern="1200" dirty="0">
                <a:solidFill>
                  <a:schemeClr val="tx1"/>
                </a:solidFill>
                <a:effectLst/>
                <a:latin typeface="+mn-lt"/>
                <a:ea typeface="+mn-ea"/>
                <a:cs typeface="+mn-cs"/>
              </a:rPr>
              <a:t> que </a:t>
            </a:r>
            <a:r>
              <a:rPr lang="en-US" sz="2400" kern="1200" dirty="0" err="1">
                <a:solidFill>
                  <a:schemeClr val="tx1"/>
                </a:solidFill>
                <a:effectLst/>
                <a:latin typeface="+mn-lt"/>
                <a:ea typeface="+mn-ea"/>
                <a:cs typeface="+mn-cs"/>
              </a:rPr>
              <a:t>sería</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posible</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generar</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crecimiento</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económico</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combatiendo</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simultáneamente</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el</a:t>
            </a:r>
            <a:r>
              <a:rPr lang="en-US" sz="2400" kern="1200" dirty="0">
                <a:solidFill>
                  <a:schemeClr val="tx1"/>
                </a:solidFill>
                <a:effectLst/>
                <a:latin typeface="+mn-lt"/>
                <a:ea typeface="+mn-ea"/>
                <a:cs typeface="+mn-cs"/>
              </a:rPr>
              <a:t> CC.</a:t>
            </a:r>
          </a:p>
          <a:p>
            <a:pPr indent="-228600" algn="l" defTabSz="914400" rtl="0">
              <a:lnSpc>
                <a:spcPct val="90000"/>
              </a:lnSpc>
              <a:buFont typeface="Arial" panose="020B0604020202020204" pitchFamily="34" charset="0"/>
              <a:buChar char="•"/>
            </a:pPr>
            <a:endParaRPr lang="en-US" sz="2400" kern="1200" dirty="0">
              <a:solidFill>
                <a:schemeClr val="tx1"/>
              </a:solidFill>
              <a:latin typeface="+mn-lt"/>
              <a:ea typeface="+mn-ea"/>
              <a:cs typeface="+mn-cs"/>
            </a:endParaRPr>
          </a:p>
        </p:txBody>
      </p:sp>
      <p:pic>
        <p:nvPicPr>
          <p:cNvPr id="5" name="Imagen 4" descr="Diagrama, Esquemático&#10;&#10;Descripción generada automáticamente">
            <a:extLst>
              <a:ext uri="{FF2B5EF4-FFF2-40B4-BE49-F238E27FC236}">
                <a16:creationId xmlns:a16="http://schemas.microsoft.com/office/drawing/2014/main" id="{BEFB7674-E4EB-0572-5780-255C2772EF4B}"/>
              </a:ext>
            </a:extLst>
          </p:cNvPr>
          <p:cNvPicPr>
            <a:picLocks noChangeAspect="1"/>
          </p:cNvPicPr>
          <p:nvPr/>
        </p:nvPicPr>
        <p:blipFill rotWithShape="1">
          <a:blip r:embed="rId2">
            <a:extLst>
              <a:ext uri="{28A0092B-C50C-407E-A947-70E740481C1C}">
                <a14:useLocalDpi xmlns:a14="http://schemas.microsoft.com/office/drawing/2010/main" val="0"/>
              </a:ext>
            </a:extLst>
          </a:blip>
          <a:srcRect l="18807" r="31794"/>
          <a:stretch/>
        </p:blipFill>
        <p:spPr>
          <a:xfrm>
            <a:off x="10623404" y="10"/>
            <a:ext cx="13757550" cy="13715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990599473"/>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8" y="0"/>
            <a:ext cx="24377904"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descr="Un hombre en frente de agua&#10;&#10;Descripción generada automáticamente con confianza media">
            <a:extLst>
              <a:ext uri="{FF2B5EF4-FFF2-40B4-BE49-F238E27FC236}">
                <a16:creationId xmlns:a16="http://schemas.microsoft.com/office/drawing/2014/main" id="{A4C0DEDA-01B8-CD2B-1609-81CF52A5826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03" r="5934"/>
          <a:stretch/>
        </p:blipFill>
        <p:spPr>
          <a:xfrm>
            <a:off x="5044712" y="10"/>
            <a:ext cx="19339284" cy="13715990"/>
          </a:xfrm>
          <a:prstGeom prst="rect">
            <a:avLst/>
          </a:prstGeom>
        </p:spPr>
      </p:pic>
      <p:sp>
        <p:nvSpPr>
          <p:cNvPr id="15"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4780526" cy="13716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ítulo 2">
            <a:extLst>
              <a:ext uri="{FF2B5EF4-FFF2-40B4-BE49-F238E27FC236}">
                <a16:creationId xmlns:a16="http://schemas.microsoft.com/office/drawing/2014/main" id="{002DBCFE-78D1-12E6-9193-6F1891D8970E}"/>
              </a:ext>
            </a:extLst>
          </p:cNvPr>
          <p:cNvSpPr>
            <a:spLocks noGrp="1"/>
          </p:cNvSpPr>
          <p:nvPr>
            <p:ph type="title"/>
          </p:nvPr>
        </p:nvSpPr>
        <p:spPr>
          <a:xfrm>
            <a:off x="1676400" y="730250"/>
            <a:ext cx="7644378" cy="3799824"/>
          </a:xfrm>
        </p:spPr>
        <p:txBody>
          <a:bodyPr vert="horz" lIns="91440" tIns="45720" rIns="91440" bIns="45720" rtlCol="0" anchor="ctr">
            <a:normAutofit/>
          </a:bodyPr>
          <a:lstStyle/>
          <a:p>
            <a:pPr algn="l" defTabSz="914400">
              <a:lnSpc>
                <a:spcPct val="90000"/>
              </a:lnSpc>
              <a:spcBef>
                <a:spcPct val="0"/>
              </a:spcBef>
            </a:pPr>
            <a:r>
              <a:rPr lang="en-US" sz="6200" b="1" kern="1200">
                <a:solidFill>
                  <a:schemeClr val="tx1"/>
                </a:solidFill>
                <a:effectLst/>
                <a:latin typeface="+mj-lt"/>
                <a:ea typeface="+mj-ea"/>
                <a:cs typeface="+mj-cs"/>
              </a:rPr>
              <a:t>Desinformación y mitos, cuidado con el falso balance</a:t>
            </a:r>
            <a:br>
              <a:rPr lang="en-US" sz="6200" kern="1200">
                <a:solidFill>
                  <a:schemeClr val="tx1"/>
                </a:solidFill>
                <a:effectLst/>
                <a:latin typeface="+mj-lt"/>
                <a:ea typeface="+mj-ea"/>
                <a:cs typeface="+mj-cs"/>
              </a:rPr>
            </a:br>
            <a:endParaRPr lang="en-US" sz="6200" kern="1200">
              <a:solidFill>
                <a:schemeClr val="tx1"/>
              </a:solidFill>
              <a:latin typeface="+mj-lt"/>
              <a:ea typeface="+mj-ea"/>
              <a:cs typeface="+mj-cs"/>
            </a:endParaRPr>
          </a:p>
        </p:txBody>
      </p:sp>
      <p:sp>
        <p:nvSpPr>
          <p:cNvPr id="4" name="Marcador de texto 3">
            <a:extLst>
              <a:ext uri="{FF2B5EF4-FFF2-40B4-BE49-F238E27FC236}">
                <a16:creationId xmlns:a16="http://schemas.microsoft.com/office/drawing/2014/main" id="{F9CF232A-D67F-B342-C6AD-3AB0B93745C0}"/>
              </a:ext>
            </a:extLst>
          </p:cNvPr>
          <p:cNvSpPr>
            <a:spLocks noGrp="1"/>
          </p:cNvSpPr>
          <p:nvPr>
            <p:ph type="body" sz="quarter" idx="1"/>
          </p:nvPr>
        </p:nvSpPr>
        <p:spPr>
          <a:xfrm>
            <a:off x="1676400" y="4868402"/>
            <a:ext cx="7644378" cy="7485524"/>
          </a:xfrm>
        </p:spPr>
        <p:txBody>
          <a:bodyPr vert="horz" lIns="91440" tIns="45720" rIns="91440" bIns="45720" rtlCol="0">
            <a:normAutofit/>
          </a:bodyPr>
          <a:lstStyle/>
          <a:p>
            <a:pPr indent="-228600" algn="l" defTabSz="914400" rtl="0">
              <a:lnSpc>
                <a:spcPct val="90000"/>
              </a:lnSpc>
              <a:spcAft>
                <a:spcPts val="800"/>
              </a:spcAft>
              <a:buFont typeface="Arial" panose="020B0604020202020204" pitchFamily="34" charset="0"/>
              <a:buChar char="•"/>
            </a:pPr>
            <a:r>
              <a:rPr lang="en-US" sz="2800" kern="1200" dirty="0">
                <a:solidFill>
                  <a:schemeClr val="tx1"/>
                </a:solidFill>
                <a:effectLst/>
                <a:latin typeface="+mn-lt"/>
                <a:ea typeface="+mn-ea"/>
                <a:cs typeface="+mn-cs"/>
              </a:rPr>
              <a:t>Los </a:t>
            </a:r>
            <a:r>
              <a:rPr lang="en-US" sz="2800" kern="1200" dirty="0" err="1">
                <a:solidFill>
                  <a:schemeClr val="tx1"/>
                </a:solidFill>
                <a:effectLst/>
                <a:latin typeface="+mn-lt"/>
                <a:ea typeface="+mn-ea"/>
                <a:cs typeface="+mn-cs"/>
              </a:rPr>
              <a:t>medios</a:t>
            </a:r>
            <a:r>
              <a:rPr lang="en-US" sz="2800" kern="1200" dirty="0">
                <a:solidFill>
                  <a:schemeClr val="tx1"/>
                </a:solidFill>
                <a:effectLst/>
                <a:latin typeface="+mn-lt"/>
                <a:ea typeface="+mn-ea"/>
                <a:cs typeface="+mn-cs"/>
              </a:rPr>
              <a:t> de </a:t>
            </a:r>
            <a:r>
              <a:rPr lang="en-US" sz="2800" kern="1200" dirty="0" err="1">
                <a:solidFill>
                  <a:schemeClr val="tx1"/>
                </a:solidFill>
                <a:effectLst/>
                <a:latin typeface="+mn-lt"/>
                <a:ea typeface="+mn-ea"/>
                <a:cs typeface="+mn-cs"/>
              </a:rPr>
              <a:t>comunicación</a:t>
            </a:r>
            <a:r>
              <a:rPr lang="en-US" sz="2800" kern="1200" dirty="0">
                <a:solidFill>
                  <a:schemeClr val="tx1"/>
                </a:solidFill>
                <a:effectLst/>
                <a:latin typeface="+mn-lt"/>
                <a:ea typeface="+mn-ea"/>
                <a:cs typeface="+mn-cs"/>
              </a:rPr>
              <a:t> son de vital </a:t>
            </a:r>
            <a:r>
              <a:rPr lang="en-US" sz="2800" kern="1200" dirty="0" err="1">
                <a:solidFill>
                  <a:schemeClr val="tx1"/>
                </a:solidFill>
                <a:effectLst/>
                <a:latin typeface="+mn-lt"/>
                <a:ea typeface="+mn-ea"/>
                <a:cs typeface="+mn-cs"/>
              </a:rPr>
              <a:t>importancia</a:t>
            </a:r>
            <a:r>
              <a:rPr lang="en-US" sz="2800" kern="1200" dirty="0">
                <a:solidFill>
                  <a:schemeClr val="tx1"/>
                </a:solidFill>
                <a:effectLst/>
                <a:latin typeface="+mn-lt"/>
                <a:ea typeface="+mn-ea"/>
                <a:cs typeface="+mn-cs"/>
              </a:rPr>
              <a:t> para la forma </a:t>
            </a:r>
            <a:r>
              <a:rPr lang="en-US" sz="2800" kern="1200" dirty="0" err="1">
                <a:solidFill>
                  <a:schemeClr val="tx1"/>
                </a:solidFill>
                <a:effectLst/>
                <a:latin typeface="+mn-lt"/>
                <a:ea typeface="+mn-ea"/>
                <a:cs typeface="+mn-cs"/>
              </a:rPr>
              <a:t>en</a:t>
            </a:r>
            <a:r>
              <a:rPr lang="en-US" sz="2800" kern="1200" dirty="0">
                <a:solidFill>
                  <a:schemeClr val="tx1"/>
                </a:solidFill>
                <a:effectLst/>
                <a:latin typeface="+mn-lt"/>
                <a:ea typeface="+mn-ea"/>
                <a:cs typeface="+mn-cs"/>
              </a:rPr>
              <a:t> que las </a:t>
            </a:r>
            <a:r>
              <a:rPr lang="en-US" sz="2800" kern="1200" dirty="0" err="1">
                <a:solidFill>
                  <a:schemeClr val="tx1"/>
                </a:solidFill>
                <a:effectLst/>
                <a:latin typeface="+mn-lt"/>
                <a:ea typeface="+mn-ea"/>
                <a:cs typeface="+mn-cs"/>
              </a:rPr>
              <a:t>personas,las</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organizaciones</a:t>
            </a:r>
            <a:r>
              <a:rPr lang="en-US" sz="2800" kern="1200" dirty="0">
                <a:solidFill>
                  <a:schemeClr val="tx1"/>
                </a:solidFill>
                <a:effectLst/>
                <a:latin typeface="+mn-lt"/>
                <a:ea typeface="+mn-ea"/>
                <a:cs typeface="+mn-cs"/>
              </a:rPr>
              <a:t> y las </a:t>
            </a:r>
            <a:r>
              <a:rPr lang="en-US" sz="2800" kern="1200" dirty="0" err="1">
                <a:solidFill>
                  <a:schemeClr val="tx1"/>
                </a:solidFill>
                <a:effectLst/>
                <a:latin typeface="+mn-lt"/>
                <a:ea typeface="+mn-ea"/>
                <a:cs typeface="+mn-cs"/>
              </a:rPr>
              <a:t>sociedades</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entienden</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el</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cambio</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climático</a:t>
            </a:r>
            <a:r>
              <a:rPr lang="en-US" sz="2800" kern="1200" dirty="0">
                <a:solidFill>
                  <a:schemeClr val="tx1"/>
                </a:solidFill>
                <a:effectLst/>
                <a:latin typeface="+mn-lt"/>
                <a:ea typeface="+mn-ea"/>
                <a:cs typeface="+mn-cs"/>
              </a:rPr>
              <a:t> y </a:t>
            </a:r>
            <a:r>
              <a:rPr lang="en-US" sz="2800" kern="1200" dirty="0" err="1">
                <a:solidFill>
                  <a:schemeClr val="tx1"/>
                </a:solidFill>
                <a:effectLst/>
                <a:latin typeface="+mn-lt"/>
                <a:ea typeface="+mn-ea"/>
                <a:cs typeface="+mn-cs"/>
              </a:rPr>
              <a:t>cómo</a:t>
            </a:r>
            <a:r>
              <a:rPr lang="en-US" sz="2800" kern="1200" dirty="0">
                <a:solidFill>
                  <a:schemeClr val="tx1"/>
                </a:solidFill>
                <a:effectLst/>
                <a:latin typeface="+mn-lt"/>
                <a:ea typeface="+mn-ea"/>
                <a:cs typeface="+mn-cs"/>
              </a:rPr>
              <a:t> lo </a:t>
            </a:r>
            <a:r>
              <a:rPr lang="en-US" sz="2800" kern="1200" dirty="0" err="1">
                <a:solidFill>
                  <a:schemeClr val="tx1"/>
                </a:solidFill>
                <a:effectLst/>
                <a:latin typeface="+mn-lt"/>
                <a:ea typeface="+mn-ea"/>
                <a:cs typeface="+mn-cs"/>
              </a:rPr>
              <a:t>evalúan</a:t>
            </a:r>
            <a:r>
              <a:rPr lang="en-US" sz="2800" kern="1200" dirty="0">
                <a:solidFill>
                  <a:schemeClr val="tx1"/>
                </a:solidFill>
                <a:effectLst/>
                <a:latin typeface="+mn-lt"/>
                <a:ea typeface="+mn-ea"/>
                <a:cs typeface="+mn-cs"/>
              </a:rPr>
              <a:t> y </a:t>
            </a:r>
            <a:r>
              <a:rPr lang="en-US" sz="2800" kern="1200" dirty="0" err="1">
                <a:solidFill>
                  <a:schemeClr val="tx1"/>
                </a:solidFill>
                <a:effectLst/>
                <a:latin typeface="+mn-lt"/>
                <a:ea typeface="+mn-ea"/>
                <a:cs typeface="+mn-cs"/>
              </a:rPr>
              <a:t>actúan</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en</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consecuencia</a:t>
            </a:r>
            <a:r>
              <a:rPr lang="en-US" sz="2800" kern="1200" dirty="0">
                <a:solidFill>
                  <a:schemeClr val="tx1"/>
                </a:solidFill>
                <a:effectLst/>
                <a:latin typeface="+mn-lt"/>
                <a:ea typeface="+mn-ea"/>
                <a:cs typeface="+mn-cs"/>
              </a:rPr>
              <a:t>.</a:t>
            </a:r>
          </a:p>
          <a:p>
            <a:pPr algn="l" defTabSz="914400" rtl="0">
              <a:lnSpc>
                <a:spcPct val="90000"/>
              </a:lnSpc>
              <a:spcAft>
                <a:spcPts val="800"/>
              </a:spcAft>
            </a:pPr>
            <a:endParaRPr lang="en-US" sz="2800" kern="1200" dirty="0">
              <a:solidFill>
                <a:schemeClr val="tx1"/>
              </a:solidFill>
              <a:effectLst/>
              <a:latin typeface="+mn-lt"/>
              <a:ea typeface="+mn-ea"/>
              <a:cs typeface="+mn-cs"/>
            </a:endParaRPr>
          </a:p>
          <a:p>
            <a:pPr indent="-228600" algn="l" defTabSz="914400" rtl="0">
              <a:lnSpc>
                <a:spcPct val="90000"/>
              </a:lnSpc>
              <a:spcAft>
                <a:spcPts val="800"/>
              </a:spcAft>
              <a:buFont typeface="Arial" panose="020B0604020202020204" pitchFamily="34" charset="0"/>
              <a:buChar char="•"/>
            </a:pPr>
            <a:r>
              <a:rPr lang="en-US" sz="2800" kern="1200" dirty="0">
                <a:solidFill>
                  <a:schemeClr val="tx1"/>
                </a:solidFill>
                <a:effectLst/>
                <a:latin typeface="+mn-lt"/>
                <a:ea typeface="+mn-ea"/>
                <a:cs typeface="+mn-cs"/>
              </a:rPr>
              <a:t>Las </a:t>
            </a:r>
            <a:r>
              <a:rPr lang="en-US" sz="2800" kern="1200" dirty="0" err="1">
                <a:solidFill>
                  <a:schemeClr val="tx1"/>
                </a:solidFill>
                <a:effectLst/>
                <a:latin typeface="+mn-lt"/>
                <a:ea typeface="+mn-ea"/>
                <a:cs typeface="+mn-cs"/>
              </a:rPr>
              <a:t>evidencias</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científicas</a:t>
            </a:r>
            <a:r>
              <a:rPr lang="en-US" sz="2800" kern="1200" dirty="0">
                <a:solidFill>
                  <a:schemeClr val="tx1"/>
                </a:solidFill>
                <a:effectLst/>
                <a:latin typeface="+mn-lt"/>
                <a:ea typeface="+mn-ea"/>
                <a:cs typeface="+mn-cs"/>
              </a:rPr>
              <a:t> son </a:t>
            </a:r>
            <a:r>
              <a:rPr lang="en-US" sz="2800" kern="1200" dirty="0" err="1">
                <a:solidFill>
                  <a:schemeClr val="tx1"/>
                </a:solidFill>
                <a:effectLst/>
                <a:latin typeface="+mn-lt"/>
                <a:ea typeface="+mn-ea"/>
                <a:cs typeface="+mn-cs"/>
              </a:rPr>
              <a:t>abrumadoras</a:t>
            </a:r>
            <a:r>
              <a:rPr lang="en-US" sz="2800" kern="1200" dirty="0">
                <a:solidFill>
                  <a:schemeClr val="tx1"/>
                </a:solidFill>
                <a:effectLst/>
                <a:latin typeface="+mn-lt"/>
                <a:ea typeface="+mn-ea"/>
                <a:cs typeface="+mn-cs"/>
              </a:rPr>
              <a:t> e </a:t>
            </a:r>
            <a:r>
              <a:rPr lang="en-US" sz="2800" kern="1200" dirty="0" err="1">
                <a:solidFill>
                  <a:schemeClr val="tx1"/>
                </a:solidFill>
                <a:effectLst/>
                <a:latin typeface="+mn-lt"/>
                <a:ea typeface="+mn-ea"/>
                <a:cs typeface="+mn-cs"/>
              </a:rPr>
              <a:t>indican</a:t>
            </a:r>
            <a:r>
              <a:rPr lang="en-US" sz="2800" kern="1200" dirty="0">
                <a:solidFill>
                  <a:schemeClr val="tx1"/>
                </a:solidFill>
                <a:effectLst/>
                <a:latin typeface="+mn-lt"/>
                <a:ea typeface="+mn-ea"/>
                <a:cs typeface="+mn-cs"/>
              </a:rPr>
              <a:t> que </a:t>
            </a:r>
            <a:r>
              <a:rPr lang="en-US" sz="2800" kern="1200" dirty="0" err="1">
                <a:solidFill>
                  <a:schemeClr val="tx1"/>
                </a:solidFill>
                <a:effectLst/>
                <a:latin typeface="+mn-lt"/>
                <a:ea typeface="+mn-ea"/>
                <a:cs typeface="+mn-cs"/>
              </a:rPr>
              <a:t>el</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cambio</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climático</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está</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ocurriendo</a:t>
            </a:r>
            <a:r>
              <a:rPr lang="en-US" sz="2800" kern="1200" dirty="0">
                <a:solidFill>
                  <a:schemeClr val="tx1"/>
                </a:solidFill>
                <a:effectLst/>
                <a:latin typeface="+mn-lt"/>
                <a:ea typeface="+mn-ea"/>
                <a:cs typeface="+mn-cs"/>
              </a:rPr>
              <a:t> y es </a:t>
            </a:r>
            <a:r>
              <a:rPr lang="en-US" sz="2800" kern="1200" dirty="0" err="1">
                <a:solidFill>
                  <a:schemeClr val="tx1"/>
                </a:solidFill>
                <a:effectLst/>
                <a:latin typeface="+mn-lt"/>
                <a:ea typeface="+mn-ea"/>
                <a:cs typeface="+mn-cs"/>
              </a:rPr>
              <a:t>producto</a:t>
            </a:r>
            <a:r>
              <a:rPr lang="en-US" sz="2800" kern="1200" dirty="0">
                <a:solidFill>
                  <a:schemeClr val="tx1"/>
                </a:solidFill>
                <a:effectLst/>
                <a:latin typeface="+mn-lt"/>
                <a:ea typeface="+mn-ea"/>
                <a:cs typeface="+mn-cs"/>
              </a:rPr>
              <a:t> de la </a:t>
            </a:r>
            <a:r>
              <a:rPr lang="en-US" sz="2800" kern="1200" dirty="0" err="1">
                <a:solidFill>
                  <a:schemeClr val="tx1"/>
                </a:solidFill>
                <a:effectLst/>
                <a:latin typeface="+mn-lt"/>
                <a:ea typeface="+mn-ea"/>
                <a:cs typeface="+mn-cs"/>
              </a:rPr>
              <a:t>actividad</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humana</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según</a:t>
            </a:r>
            <a:r>
              <a:rPr lang="en-US" sz="2800" kern="1200" dirty="0">
                <a:solidFill>
                  <a:schemeClr val="tx1"/>
                </a:solidFill>
                <a:effectLst/>
                <a:latin typeface="+mn-lt"/>
                <a:ea typeface="+mn-ea"/>
                <a:cs typeface="+mn-cs"/>
              </a:rPr>
              <a:t> lo ha </a:t>
            </a:r>
            <a:r>
              <a:rPr lang="en-US" sz="2800" kern="1200" dirty="0" err="1">
                <a:solidFill>
                  <a:schemeClr val="tx1"/>
                </a:solidFill>
                <a:effectLst/>
                <a:latin typeface="+mn-lt"/>
                <a:ea typeface="+mn-ea"/>
                <a:cs typeface="+mn-cs"/>
              </a:rPr>
              <a:t>dicho</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el</a:t>
            </a:r>
            <a:r>
              <a:rPr lang="en-US" sz="2800" kern="1200" dirty="0">
                <a:solidFill>
                  <a:schemeClr val="tx1"/>
                </a:solidFill>
                <a:effectLst/>
                <a:latin typeface="+mn-lt"/>
                <a:ea typeface="+mn-ea"/>
                <a:cs typeface="+mn-cs"/>
              </a:rPr>
              <a:t> Panel </a:t>
            </a:r>
            <a:r>
              <a:rPr lang="en-US" sz="2800" kern="1200" dirty="0" err="1">
                <a:solidFill>
                  <a:schemeClr val="tx1"/>
                </a:solidFill>
                <a:effectLst/>
                <a:latin typeface="+mn-lt"/>
                <a:ea typeface="+mn-ea"/>
                <a:cs typeface="+mn-cs"/>
              </a:rPr>
              <a:t>Intergubernamental</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sobre</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el</a:t>
            </a:r>
            <a:r>
              <a:rPr lang="en-US" sz="2800" kern="1200" dirty="0">
                <a:solidFill>
                  <a:schemeClr val="tx1"/>
                </a:solidFill>
                <a:effectLst/>
                <a:latin typeface="+mn-lt"/>
                <a:ea typeface="+mn-ea"/>
                <a:cs typeface="+mn-cs"/>
              </a:rPr>
              <a:t> Cambio </a:t>
            </a:r>
            <a:r>
              <a:rPr lang="en-US" sz="2800" kern="1200" dirty="0" err="1">
                <a:solidFill>
                  <a:schemeClr val="tx1"/>
                </a:solidFill>
                <a:effectLst/>
                <a:latin typeface="+mn-lt"/>
                <a:ea typeface="+mn-ea"/>
                <a:cs typeface="+mn-cs"/>
              </a:rPr>
              <a:t>Climático</a:t>
            </a:r>
            <a:r>
              <a:rPr lang="en-US" sz="2800" kern="1200" dirty="0">
                <a:solidFill>
                  <a:schemeClr val="tx1"/>
                </a:solidFill>
                <a:effectLst/>
                <a:latin typeface="+mn-lt"/>
                <a:ea typeface="+mn-ea"/>
                <a:cs typeface="+mn-cs"/>
              </a:rPr>
              <a:t>, con base </a:t>
            </a:r>
            <a:r>
              <a:rPr lang="en-US" sz="2800" kern="1200" dirty="0" err="1">
                <a:solidFill>
                  <a:schemeClr val="tx1"/>
                </a:solidFill>
                <a:effectLst/>
                <a:latin typeface="+mn-lt"/>
                <a:ea typeface="+mn-ea"/>
                <a:cs typeface="+mn-cs"/>
              </a:rPr>
              <a:t>en</a:t>
            </a:r>
            <a:r>
              <a:rPr lang="en-US" sz="2800" kern="1200" dirty="0">
                <a:solidFill>
                  <a:schemeClr val="tx1"/>
                </a:solidFill>
                <a:effectLst/>
                <a:latin typeface="+mn-lt"/>
                <a:ea typeface="+mn-ea"/>
                <a:cs typeface="+mn-cs"/>
              </a:rPr>
              <a:t> un </a:t>
            </a:r>
            <a:r>
              <a:rPr lang="en-US" sz="2800" kern="1200" dirty="0" err="1">
                <a:solidFill>
                  <a:schemeClr val="tx1"/>
                </a:solidFill>
                <a:effectLst/>
                <a:latin typeface="+mn-lt"/>
                <a:ea typeface="+mn-ea"/>
                <a:cs typeface="+mn-cs"/>
              </a:rPr>
              <a:t>en</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más</a:t>
            </a:r>
            <a:r>
              <a:rPr lang="en-US" sz="2800" kern="1200" dirty="0">
                <a:solidFill>
                  <a:schemeClr val="tx1"/>
                </a:solidFill>
                <a:effectLst/>
                <a:latin typeface="+mn-lt"/>
                <a:ea typeface="+mn-ea"/>
                <a:cs typeface="+mn-cs"/>
              </a:rPr>
              <a:t> de 90.000 </a:t>
            </a:r>
            <a:r>
              <a:rPr lang="en-US" sz="2800" kern="1200" dirty="0" err="1">
                <a:solidFill>
                  <a:schemeClr val="tx1"/>
                </a:solidFill>
                <a:effectLst/>
                <a:latin typeface="+mn-lt"/>
                <a:ea typeface="+mn-ea"/>
                <a:cs typeface="+mn-cs"/>
              </a:rPr>
              <a:t>estudios</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climáticos</a:t>
            </a:r>
            <a:r>
              <a:rPr lang="en-US" sz="2800" kern="1200" dirty="0">
                <a:solidFill>
                  <a:schemeClr val="tx1"/>
                </a:solidFill>
                <a:effectLst/>
                <a:latin typeface="+mn-lt"/>
                <a:ea typeface="+mn-ea"/>
                <a:cs typeface="+mn-cs"/>
              </a:rPr>
              <a:t> a </a:t>
            </a:r>
            <a:r>
              <a:rPr lang="en-US" sz="2800" kern="1200" dirty="0" err="1">
                <a:solidFill>
                  <a:schemeClr val="tx1"/>
                </a:solidFill>
                <a:effectLst/>
                <a:latin typeface="+mn-lt"/>
                <a:ea typeface="+mn-ea"/>
                <a:cs typeface="+mn-cs"/>
              </a:rPr>
              <a:t>nivel</a:t>
            </a:r>
            <a:r>
              <a:rPr lang="en-US" sz="2800" kern="1200" dirty="0">
                <a:solidFill>
                  <a:schemeClr val="tx1"/>
                </a:solidFill>
                <a:effectLst/>
                <a:latin typeface="+mn-lt"/>
                <a:ea typeface="+mn-ea"/>
                <a:cs typeface="+mn-cs"/>
              </a:rPr>
              <a:t> global. De </a:t>
            </a:r>
            <a:r>
              <a:rPr lang="en-US" sz="2800" kern="1200" dirty="0" err="1">
                <a:solidFill>
                  <a:schemeClr val="tx1"/>
                </a:solidFill>
                <a:effectLst/>
                <a:latin typeface="+mn-lt"/>
                <a:ea typeface="+mn-ea"/>
                <a:cs typeface="+mn-cs"/>
              </a:rPr>
              <a:t>ahí</a:t>
            </a:r>
            <a:r>
              <a:rPr lang="en-US" sz="2800" kern="1200" dirty="0">
                <a:solidFill>
                  <a:schemeClr val="tx1"/>
                </a:solidFill>
                <a:effectLst/>
                <a:latin typeface="+mn-lt"/>
                <a:ea typeface="+mn-ea"/>
                <a:cs typeface="+mn-cs"/>
              </a:rPr>
              <a:t> que </a:t>
            </a:r>
            <a:r>
              <a:rPr lang="en-US" sz="2800" kern="1200" dirty="0" err="1">
                <a:solidFill>
                  <a:schemeClr val="tx1"/>
                </a:solidFill>
                <a:effectLst/>
                <a:latin typeface="+mn-lt"/>
                <a:ea typeface="+mn-ea"/>
                <a:cs typeface="+mn-cs"/>
              </a:rPr>
              <a:t>consultar</a:t>
            </a:r>
            <a:r>
              <a:rPr lang="en-US" sz="2800" kern="1200" dirty="0">
                <a:solidFill>
                  <a:schemeClr val="tx1"/>
                </a:solidFill>
                <a:effectLst/>
                <a:latin typeface="+mn-lt"/>
                <a:ea typeface="+mn-ea"/>
                <a:cs typeface="+mn-cs"/>
              </a:rPr>
              <a:t> a </a:t>
            </a:r>
            <a:r>
              <a:rPr lang="en-US" sz="2800" kern="1200" dirty="0" err="1">
                <a:solidFill>
                  <a:schemeClr val="tx1"/>
                </a:solidFill>
                <a:effectLst/>
                <a:latin typeface="+mn-lt"/>
                <a:ea typeface="+mn-ea"/>
                <a:cs typeface="+mn-cs"/>
              </a:rPr>
              <a:t>negacionistas</a:t>
            </a:r>
            <a:r>
              <a:rPr lang="en-US" sz="2800" kern="1200" dirty="0">
                <a:solidFill>
                  <a:schemeClr val="tx1"/>
                </a:solidFill>
                <a:effectLst/>
                <a:latin typeface="+mn-lt"/>
                <a:ea typeface="+mn-ea"/>
                <a:cs typeface="+mn-cs"/>
              </a:rPr>
              <a:t> del </a:t>
            </a:r>
            <a:r>
              <a:rPr lang="en-US" sz="2800" kern="1200" dirty="0" err="1">
                <a:solidFill>
                  <a:schemeClr val="tx1"/>
                </a:solidFill>
                <a:effectLst/>
                <a:latin typeface="+mn-lt"/>
                <a:ea typeface="+mn-ea"/>
                <a:cs typeface="+mn-cs"/>
              </a:rPr>
              <a:t>cambio</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climático</a:t>
            </a:r>
            <a:r>
              <a:rPr lang="en-US" sz="2800" kern="1200" dirty="0">
                <a:solidFill>
                  <a:schemeClr val="tx1"/>
                </a:solidFill>
                <a:effectLst/>
                <a:latin typeface="+mn-lt"/>
                <a:ea typeface="+mn-ea"/>
                <a:cs typeface="+mn-cs"/>
              </a:rPr>
              <a:t> no </a:t>
            </a:r>
            <a:r>
              <a:rPr lang="en-US" sz="2800" kern="1200" dirty="0" err="1">
                <a:solidFill>
                  <a:schemeClr val="tx1"/>
                </a:solidFill>
                <a:effectLst/>
                <a:latin typeface="+mn-lt"/>
                <a:ea typeface="+mn-ea"/>
                <a:cs typeface="+mn-cs"/>
              </a:rPr>
              <a:t>tiene</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sentido</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periodístico</a:t>
            </a:r>
            <a:r>
              <a:rPr lang="en-US" sz="2800" kern="1200" dirty="0">
                <a:solidFill>
                  <a:schemeClr val="tx1"/>
                </a:solidFill>
                <a:effectLst/>
                <a:latin typeface="+mn-lt"/>
                <a:ea typeface="+mn-ea"/>
                <a:cs typeface="+mn-cs"/>
              </a:rPr>
              <a:t> para un </a:t>
            </a:r>
            <a:r>
              <a:rPr lang="en-US" sz="2800" kern="1200" dirty="0" err="1">
                <a:solidFill>
                  <a:schemeClr val="tx1"/>
                </a:solidFill>
                <a:effectLst/>
                <a:latin typeface="+mn-lt"/>
                <a:ea typeface="+mn-ea"/>
                <a:cs typeface="+mn-cs"/>
              </a:rPr>
              <a:t>hecho</a:t>
            </a:r>
            <a:r>
              <a:rPr lang="en-US" sz="2800" kern="1200" dirty="0">
                <a:solidFill>
                  <a:schemeClr val="tx1"/>
                </a:solidFill>
                <a:effectLst/>
                <a:latin typeface="+mn-lt"/>
                <a:ea typeface="+mn-ea"/>
                <a:cs typeface="+mn-cs"/>
              </a:rPr>
              <a:t> tan </a:t>
            </a:r>
            <a:r>
              <a:rPr lang="en-US" sz="2800" kern="1200" dirty="0" err="1">
                <a:solidFill>
                  <a:schemeClr val="tx1"/>
                </a:solidFill>
                <a:effectLst/>
                <a:latin typeface="+mn-lt"/>
                <a:ea typeface="+mn-ea"/>
                <a:cs typeface="+mn-cs"/>
              </a:rPr>
              <a:t>contundente</a:t>
            </a:r>
            <a:r>
              <a:rPr lang="en-US" sz="2800" kern="1200" dirty="0">
                <a:solidFill>
                  <a:schemeClr val="tx1"/>
                </a:solidFill>
                <a:effectLst/>
                <a:latin typeface="+mn-lt"/>
                <a:ea typeface="+mn-ea"/>
                <a:cs typeface="+mn-cs"/>
              </a:rPr>
              <a:t>.</a:t>
            </a:r>
          </a:p>
          <a:p>
            <a:pPr indent="-228600" algn="l" defTabSz="914400" rtl="0">
              <a:lnSpc>
                <a:spcPct val="90000"/>
              </a:lnSpc>
              <a:buFont typeface="Arial" panose="020B0604020202020204" pitchFamily="34" charset="0"/>
              <a:buChar char="•"/>
            </a:pPr>
            <a:endParaRPr lang="en-US" sz="2800" kern="1200" dirty="0">
              <a:solidFill>
                <a:schemeClr val="tx1"/>
              </a:solidFill>
              <a:latin typeface="+mn-lt"/>
              <a:ea typeface="+mn-ea"/>
              <a:cs typeface="+mn-cs"/>
            </a:endParaRPr>
          </a:p>
        </p:txBody>
      </p:sp>
    </p:spTree>
    <p:extLst>
      <p:ext uri="{BB962C8B-B14F-4D97-AF65-F5344CB8AC3E}">
        <p14:creationId xmlns:p14="http://schemas.microsoft.com/office/powerpoint/2010/main" val="3111869259"/>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F453A43C-BD8D-C8F9-37DD-81BB12CB15C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5414"/>
          <a:stretch/>
        </p:blipFill>
        <p:spPr>
          <a:xfrm>
            <a:off x="0" y="10"/>
            <a:ext cx="24384000" cy="13715990"/>
          </a:xfrm>
          <a:prstGeom prst="rect">
            <a:avLst/>
          </a:prstGeom>
        </p:spPr>
      </p:pic>
      <p:sp>
        <p:nvSpPr>
          <p:cNvPr id="10"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1996350"/>
            <a:ext cx="12034344" cy="11719650"/>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3" name="Título 2">
            <a:extLst>
              <a:ext uri="{FF2B5EF4-FFF2-40B4-BE49-F238E27FC236}">
                <a16:creationId xmlns:a16="http://schemas.microsoft.com/office/drawing/2014/main" id="{232D5B68-7FFF-0FDD-764C-3B0D57916384}"/>
              </a:ext>
            </a:extLst>
          </p:cNvPr>
          <p:cNvSpPr>
            <a:spLocks noGrp="1"/>
          </p:cNvSpPr>
          <p:nvPr>
            <p:ph type="title"/>
          </p:nvPr>
        </p:nvSpPr>
        <p:spPr>
          <a:xfrm>
            <a:off x="1418896" y="3827900"/>
            <a:ext cx="8408274" cy="2685508"/>
          </a:xfrm>
        </p:spPr>
        <p:txBody>
          <a:bodyPr vert="horz" lIns="91440" tIns="45720" rIns="91440" bIns="45720" rtlCol="0" anchor="ctr">
            <a:normAutofit/>
          </a:bodyPr>
          <a:lstStyle/>
          <a:p>
            <a:pPr defTabSz="914400">
              <a:lnSpc>
                <a:spcPct val="90000"/>
              </a:lnSpc>
              <a:spcBef>
                <a:spcPct val="0"/>
              </a:spcBef>
            </a:pPr>
            <a:r>
              <a:rPr lang="en-US" sz="7200" kern="1200">
                <a:solidFill>
                  <a:schemeClr val="tx1"/>
                </a:solidFill>
                <a:latin typeface="+mj-lt"/>
                <a:ea typeface="+mj-ea"/>
                <a:cs typeface="+mj-cs"/>
              </a:rPr>
              <a:t>Campañas de desinformación</a:t>
            </a:r>
          </a:p>
        </p:txBody>
      </p:sp>
      <p:cxnSp>
        <p:nvCxnSpPr>
          <p:cNvPr id="12" name="Straight Connector 11">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4102" y="6674278"/>
            <a:ext cx="187084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4" name="Marcador de texto 3">
            <a:extLst>
              <a:ext uri="{FF2B5EF4-FFF2-40B4-BE49-F238E27FC236}">
                <a16:creationId xmlns:a16="http://schemas.microsoft.com/office/drawing/2014/main" id="{AF2D3366-7653-3C5B-FD28-FBBFA78B6EB2}"/>
              </a:ext>
            </a:extLst>
          </p:cNvPr>
          <p:cNvSpPr>
            <a:spLocks noGrp="1"/>
          </p:cNvSpPr>
          <p:nvPr>
            <p:ph type="body" sz="quarter" idx="1"/>
          </p:nvPr>
        </p:nvSpPr>
        <p:spPr>
          <a:xfrm>
            <a:off x="1051032" y="6835146"/>
            <a:ext cx="9186042" cy="5239678"/>
          </a:xfrm>
        </p:spPr>
        <p:txBody>
          <a:bodyPr vert="horz" lIns="91440" tIns="45720" rIns="91440" bIns="45720" rtlCol="0" anchor="ctr">
            <a:normAutofit lnSpcReduction="10000"/>
          </a:bodyPr>
          <a:lstStyle/>
          <a:p>
            <a:pPr indent="-228600" algn="l" defTabSz="914400" rtl="0">
              <a:lnSpc>
                <a:spcPct val="90000"/>
              </a:lnSpc>
              <a:spcAft>
                <a:spcPts val="800"/>
              </a:spcAft>
              <a:buFont typeface="Arial" panose="020B0604020202020204" pitchFamily="34" charset="0"/>
              <a:buChar char="•"/>
            </a:pPr>
            <a:r>
              <a:rPr lang="en-US" sz="2500" kern="1200" dirty="0" err="1">
                <a:solidFill>
                  <a:schemeClr val="tx1"/>
                </a:solidFill>
                <a:effectLst/>
                <a:latin typeface="+mn-lt"/>
                <a:ea typeface="+mn-ea"/>
                <a:cs typeface="+mn-cs"/>
              </a:rPr>
              <a:t>También</a:t>
            </a:r>
            <a:r>
              <a:rPr lang="en-US" sz="2500" kern="1200" dirty="0">
                <a:solidFill>
                  <a:schemeClr val="tx1"/>
                </a:solidFill>
                <a:effectLst/>
                <a:latin typeface="+mn-lt"/>
                <a:ea typeface="+mn-ea"/>
                <a:cs typeface="+mn-cs"/>
              </a:rPr>
              <a:t> hay que </a:t>
            </a:r>
            <a:r>
              <a:rPr lang="en-US" sz="2500" kern="1200" dirty="0" err="1">
                <a:solidFill>
                  <a:schemeClr val="tx1"/>
                </a:solidFill>
                <a:effectLst/>
                <a:latin typeface="+mn-lt"/>
                <a:ea typeface="+mn-ea"/>
                <a:cs typeface="+mn-cs"/>
              </a:rPr>
              <a:t>tomar</a:t>
            </a:r>
            <a:r>
              <a:rPr lang="en-US" sz="2500" kern="1200" dirty="0">
                <a:solidFill>
                  <a:schemeClr val="tx1"/>
                </a:solidFill>
                <a:effectLst/>
                <a:latin typeface="+mn-lt"/>
                <a:ea typeface="+mn-ea"/>
                <a:cs typeface="+mn-cs"/>
              </a:rPr>
              <a:t> </a:t>
            </a:r>
            <a:r>
              <a:rPr lang="en-US" sz="2500" kern="1200" dirty="0" err="1">
                <a:solidFill>
                  <a:schemeClr val="tx1"/>
                </a:solidFill>
                <a:effectLst/>
                <a:latin typeface="+mn-lt"/>
                <a:ea typeface="+mn-ea"/>
                <a:cs typeface="+mn-cs"/>
              </a:rPr>
              <a:t>en</a:t>
            </a:r>
            <a:r>
              <a:rPr lang="en-US" sz="2500" kern="1200" dirty="0">
                <a:solidFill>
                  <a:schemeClr val="tx1"/>
                </a:solidFill>
                <a:effectLst/>
                <a:latin typeface="+mn-lt"/>
                <a:ea typeface="+mn-ea"/>
                <a:cs typeface="+mn-cs"/>
              </a:rPr>
              <a:t> </a:t>
            </a:r>
            <a:r>
              <a:rPr lang="en-US" sz="2500" kern="1200" dirty="0" err="1">
                <a:solidFill>
                  <a:schemeClr val="tx1"/>
                </a:solidFill>
                <a:effectLst/>
                <a:latin typeface="+mn-lt"/>
                <a:ea typeface="+mn-ea"/>
                <a:cs typeface="+mn-cs"/>
              </a:rPr>
              <a:t>cuenta</a:t>
            </a:r>
            <a:r>
              <a:rPr lang="en-US" sz="2500" kern="1200" dirty="0">
                <a:solidFill>
                  <a:schemeClr val="tx1"/>
                </a:solidFill>
                <a:effectLst/>
                <a:latin typeface="+mn-lt"/>
                <a:ea typeface="+mn-ea"/>
                <a:cs typeface="+mn-cs"/>
              </a:rPr>
              <a:t> que </a:t>
            </a:r>
            <a:r>
              <a:rPr lang="en-US" sz="2500" kern="1200" dirty="0" err="1">
                <a:solidFill>
                  <a:schemeClr val="tx1"/>
                </a:solidFill>
                <a:effectLst/>
                <a:latin typeface="+mn-lt"/>
                <a:ea typeface="+mn-ea"/>
                <a:cs typeface="+mn-cs"/>
              </a:rPr>
              <a:t>existen</a:t>
            </a:r>
            <a:r>
              <a:rPr lang="en-US" sz="2500" kern="1200" dirty="0">
                <a:solidFill>
                  <a:schemeClr val="tx1"/>
                </a:solidFill>
                <a:effectLst/>
                <a:latin typeface="+mn-lt"/>
                <a:ea typeface="+mn-ea"/>
                <a:cs typeface="+mn-cs"/>
              </a:rPr>
              <a:t> </a:t>
            </a:r>
            <a:r>
              <a:rPr lang="en-US" sz="2500" kern="1200" dirty="0" err="1">
                <a:solidFill>
                  <a:schemeClr val="tx1"/>
                </a:solidFill>
                <a:effectLst/>
                <a:latin typeface="+mn-lt"/>
                <a:ea typeface="+mn-ea"/>
                <a:cs typeface="+mn-cs"/>
              </a:rPr>
              <a:t>campañas</a:t>
            </a:r>
            <a:r>
              <a:rPr lang="en-US" sz="2500" kern="1200" dirty="0">
                <a:solidFill>
                  <a:schemeClr val="tx1"/>
                </a:solidFill>
                <a:effectLst/>
                <a:latin typeface="+mn-lt"/>
                <a:ea typeface="+mn-ea"/>
                <a:cs typeface="+mn-cs"/>
              </a:rPr>
              <a:t> </a:t>
            </a:r>
            <a:r>
              <a:rPr lang="en-US" sz="2500" kern="1200" dirty="0" err="1">
                <a:solidFill>
                  <a:schemeClr val="tx1"/>
                </a:solidFill>
                <a:effectLst/>
                <a:latin typeface="+mn-lt"/>
                <a:ea typeface="+mn-ea"/>
                <a:cs typeface="+mn-cs"/>
              </a:rPr>
              <a:t>coordinadas</a:t>
            </a:r>
            <a:r>
              <a:rPr lang="en-US" sz="2500" kern="1200" dirty="0">
                <a:solidFill>
                  <a:schemeClr val="tx1"/>
                </a:solidFill>
                <a:effectLst/>
                <a:latin typeface="+mn-lt"/>
                <a:ea typeface="+mn-ea"/>
                <a:cs typeface="+mn-cs"/>
              </a:rPr>
              <a:t> de </a:t>
            </a:r>
            <a:r>
              <a:rPr lang="en-US" sz="2500" kern="1200" dirty="0" err="1">
                <a:solidFill>
                  <a:schemeClr val="tx1"/>
                </a:solidFill>
                <a:effectLst/>
                <a:latin typeface="+mn-lt"/>
                <a:ea typeface="+mn-ea"/>
                <a:cs typeface="+mn-cs"/>
              </a:rPr>
              <a:t>desinformación</a:t>
            </a:r>
            <a:r>
              <a:rPr lang="en-US" sz="2500" kern="1200" dirty="0">
                <a:solidFill>
                  <a:schemeClr val="tx1"/>
                </a:solidFill>
                <a:effectLst/>
                <a:latin typeface="+mn-lt"/>
                <a:ea typeface="+mn-ea"/>
                <a:cs typeface="+mn-cs"/>
              </a:rPr>
              <a:t> que </a:t>
            </a:r>
            <a:r>
              <a:rPr lang="en-US" sz="2500" kern="1200" dirty="0" err="1">
                <a:solidFill>
                  <a:schemeClr val="tx1"/>
                </a:solidFill>
                <a:effectLst/>
                <a:latin typeface="+mn-lt"/>
                <a:ea typeface="+mn-ea"/>
                <a:cs typeface="+mn-cs"/>
              </a:rPr>
              <a:t>han</a:t>
            </a:r>
            <a:r>
              <a:rPr lang="en-US" sz="2500" kern="1200" dirty="0">
                <a:solidFill>
                  <a:schemeClr val="tx1"/>
                </a:solidFill>
                <a:effectLst/>
                <a:latin typeface="+mn-lt"/>
                <a:ea typeface="+mn-ea"/>
                <a:cs typeface="+mn-cs"/>
              </a:rPr>
              <a:t> </a:t>
            </a:r>
            <a:r>
              <a:rPr lang="en-US" sz="2500" kern="1200" dirty="0" err="1">
                <a:solidFill>
                  <a:schemeClr val="tx1"/>
                </a:solidFill>
                <a:effectLst/>
                <a:latin typeface="+mn-lt"/>
                <a:ea typeface="+mn-ea"/>
                <a:cs typeface="+mn-cs"/>
              </a:rPr>
              <a:t>difundido</a:t>
            </a:r>
            <a:r>
              <a:rPr lang="en-US" sz="2500" kern="1200" dirty="0">
                <a:solidFill>
                  <a:schemeClr val="tx1"/>
                </a:solidFill>
                <a:effectLst/>
                <a:latin typeface="+mn-lt"/>
                <a:ea typeface="+mn-ea"/>
                <a:cs typeface="+mn-cs"/>
              </a:rPr>
              <a:t> </a:t>
            </a:r>
            <a:r>
              <a:rPr lang="en-US" sz="2500" kern="1200" dirty="0" err="1">
                <a:solidFill>
                  <a:schemeClr val="tx1"/>
                </a:solidFill>
                <a:effectLst/>
                <a:latin typeface="+mn-lt"/>
                <a:ea typeface="+mn-ea"/>
                <a:cs typeface="+mn-cs"/>
              </a:rPr>
              <a:t>mensajes</a:t>
            </a:r>
            <a:r>
              <a:rPr lang="en-US" sz="2500" kern="1200" dirty="0">
                <a:solidFill>
                  <a:schemeClr val="tx1"/>
                </a:solidFill>
                <a:effectLst/>
                <a:latin typeface="+mn-lt"/>
                <a:ea typeface="+mn-ea"/>
                <a:cs typeface="+mn-cs"/>
              </a:rPr>
              <a:t> que </a:t>
            </a:r>
            <a:r>
              <a:rPr lang="en-US" sz="2500" kern="1200" dirty="0" err="1">
                <a:solidFill>
                  <a:schemeClr val="tx1"/>
                </a:solidFill>
                <a:effectLst/>
                <a:latin typeface="+mn-lt"/>
                <a:ea typeface="+mn-ea"/>
                <a:cs typeface="+mn-cs"/>
              </a:rPr>
              <a:t>ponen</a:t>
            </a:r>
            <a:r>
              <a:rPr lang="en-US" sz="2500" kern="1200" dirty="0">
                <a:solidFill>
                  <a:schemeClr val="tx1"/>
                </a:solidFill>
                <a:effectLst/>
                <a:latin typeface="+mn-lt"/>
                <a:ea typeface="+mn-ea"/>
                <a:cs typeface="+mn-cs"/>
              </a:rPr>
              <a:t> </a:t>
            </a:r>
            <a:r>
              <a:rPr lang="en-US" sz="2500" kern="1200" dirty="0" err="1">
                <a:solidFill>
                  <a:schemeClr val="tx1"/>
                </a:solidFill>
                <a:effectLst/>
                <a:latin typeface="+mn-lt"/>
                <a:ea typeface="+mn-ea"/>
                <a:cs typeface="+mn-cs"/>
              </a:rPr>
              <a:t>en</a:t>
            </a:r>
            <a:r>
              <a:rPr lang="en-US" sz="2500" kern="1200" dirty="0">
                <a:solidFill>
                  <a:schemeClr val="tx1"/>
                </a:solidFill>
                <a:effectLst/>
                <a:latin typeface="+mn-lt"/>
                <a:ea typeface="+mn-ea"/>
                <a:cs typeface="+mn-cs"/>
              </a:rPr>
              <a:t> </a:t>
            </a:r>
            <a:r>
              <a:rPr lang="en-US" sz="2500" kern="1200" dirty="0" err="1">
                <a:solidFill>
                  <a:schemeClr val="tx1"/>
                </a:solidFill>
                <a:effectLst/>
                <a:latin typeface="+mn-lt"/>
                <a:ea typeface="+mn-ea"/>
                <a:cs typeface="+mn-cs"/>
              </a:rPr>
              <a:t>duda</a:t>
            </a:r>
            <a:r>
              <a:rPr lang="en-US" sz="2500" kern="1200" dirty="0">
                <a:solidFill>
                  <a:schemeClr val="tx1"/>
                </a:solidFill>
                <a:effectLst/>
                <a:latin typeface="+mn-lt"/>
                <a:ea typeface="+mn-ea"/>
                <a:cs typeface="+mn-cs"/>
              </a:rPr>
              <a:t> la </a:t>
            </a:r>
            <a:r>
              <a:rPr lang="en-US" sz="2500" kern="1200" dirty="0" err="1">
                <a:solidFill>
                  <a:schemeClr val="tx1"/>
                </a:solidFill>
                <a:effectLst/>
                <a:latin typeface="+mn-lt"/>
                <a:ea typeface="+mn-ea"/>
                <a:cs typeface="+mn-cs"/>
              </a:rPr>
              <a:t>existencia</a:t>
            </a:r>
            <a:r>
              <a:rPr lang="en-US" sz="2500" kern="1200" dirty="0">
                <a:solidFill>
                  <a:schemeClr val="tx1"/>
                </a:solidFill>
                <a:effectLst/>
                <a:latin typeface="+mn-lt"/>
                <a:ea typeface="+mn-ea"/>
                <a:cs typeface="+mn-cs"/>
              </a:rPr>
              <a:t> del </a:t>
            </a:r>
            <a:r>
              <a:rPr lang="en-US" sz="2500" kern="1200" dirty="0" err="1">
                <a:solidFill>
                  <a:schemeClr val="tx1"/>
                </a:solidFill>
                <a:effectLst/>
                <a:latin typeface="+mn-lt"/>
                <a:ea typeface="+mn-ea"/>
                <a:cs typeface="+mn-cs"/>
              </a:rPr>
              <a:t>cambio</a:t>
            </a:r>
            <a:r>
              <a:rPr lang="en-US" sz="2500" kern="1200" dirty="0">
                <a:solidFill>
                  <a:schemeClr val="tx1"/>
                </a:solidFill>
                <a:effectLst/>
                <a:latin typeface="+mn-lt"/>
                <a:ea typeface="+mn-ea"/>
                <a:cs typeface="+mn-cs"/>
              </a:rPr>
              <a:t> </a:t>
            </a:r>
            <a:r>
              <a:rPr lang="en-US" sz="2500" kern="1200" dirty="0" err="1">
                <a:solidFill>
                  <a:schemeClr val="tx1"/>
                </a:solidFill>
                <a:effectLst/>
                <a:latin typeface="+mn-lt"/>
                <a:ea typeface="+mn-ea"/>
                <a:cs typeface="+mn-cs"/>
              </a:rPr>
              <a:t>climático</a:t>
            </a:r>
            <a:r>
              <a:rPr lang="en-US" sz="2500" kern="1200" dirty="0">
                <a:solidFill>
                  <a:schemeClr val="tx1"/>
                </a:solidFill>
                <a:effectLst/>
                <a:latin typeface="+mn-lt"/>
                <a:ea typeface="+mn-ea"/>
                <a:cs typeface="+mn-cs"/>
              </a:rPr>
              <a:t> </a:t>
            </a:r>
            <a:r>
              <a:rPr lang="en-US" sz="2500" kern="1200" dirty="0" err="1">
                <a:solidFill>
                  <a:schemeClr val="tx1"/>
                </a:solidFill>
                <a:effectLst/>
                <a:latin typeface="+mn-lt"/>
                <a:ea typeface="+mn-ea"/>
                <a:cs typeface="+mn-cs"/>
              </a:rPr>
              <a:t>causado</a:t>
            </a:r>
            <a:r>
              <a:rPr lang="en-US" sz="2500" kern="1200" dirty="0">
                <a:solidFill>
                  <a:schemeClr val="tx1"/>
                </a:solidFill>
                <a:effectLst/>
                <a:latin typeface="+mn-lt"/>
                <a:ea typeface="+mn-ea"/>
                <a:cs typeface="+mn-cs"/>
              </a:rPr>
              <a:t> </a:t>
            </a:r>
            <a:r>
              <a:rPr lang="en-US" sz="2500" kern="1200" dirty="0" err="1">
                <a:solidFill>
                  <a:schemeClr val="tx1"/>
                </a:solidFill>
                <a:effectLst/>
                <a:latin typeface="+mn-lt"/>
                <a:ea typeface="+mn-ea"/>
                <a:cs typeface="+mn-cs"/>
              </a:rPr>
              <a:t>por</a:t>
            </a:r>
            <a:r>
              <a:rPr lang="en-US" sz="2500" kern="1200" dirty="0">
                <a:solidFill>
                  <a:schemeClr val="tx1"/>
                </a:solidFill>
                <a:effectLst/>
                <a:latin typeface="+mn-lt"/>
                <a:ea typeface="+mn-ea"/>
                <a:cs typeface="+mn-cs"/>
              </a:rPr>
              <a:t> </a:t>
            </a:r>
            <a:r>
              <a:rPr lang="en-US" sz="2500" kern="1200" dirty="0" err="1">
                <a:solidFill>
                  <a:schemeClr val="tx1"/>
                </a:solidFill>
                <a:effectLst/>
                <a:latin typeface="+mn-lt"/>
                <a:ea typeface="+mn-ea"/>
                <a:cs typeface="+mn-cs"/>
              </a:rPr>
              <a:t>el</a:t>
            </a:r>
            <a:r>
              <a:rPr lang="en-US" sz="2500" kern="1200" dirty="0">
                <a:solidFill>
                  <a:schemeClr val="tx1"/>
                </a:solidFill>
                <a:effectLst/>
                <a:latin typeface="+mn-lt"/>
                <a:ea typeface="+mn-ea"/>
                <a:cs typeface="+mn-cs"/>
              </a:rPr>
              <a:t> ser </a:t>
            </a:r>
            <a:r>
              <a:rPr lang="en-US" sz="2500" kern="1200" dirty="0" err="1">
                <a:solidFill>
                  <a:schemeClr val="tx1"/>
                </a:solidFill>
                <a:effectLst/>
                <a:latin typeface="+mn-lt"/>
                <a:ea typeface="+mn-ea"/>
                <a:cs typeface="+mn-cs"/>
              </a:rPr>
              <a:t>humano</a:t>
            </a:r>
            <a:r>
              <a:rPr lang="en-US" sz="2500" kern="1200" dirty="0">
                <a:solidFill>
                  <a:schemeClr val="tx1"/>
                </a:solidFill>
                <a:effectLst/>
                <a:latin typeface="+mn-lt"/>
                <a:ea typeface="+mn-ea"/>
                <a:cs typeface="+mn-cs"/>
              </a:rPr>
              <a:t> y </a:t>
            </a:r>
            <a:r>
              <a:rPr lang="en-US" sz="2500" kern="1200" dirty="0" err="1">
                <a:solidFill>
                  <a:schemeClr val="tx1"/>
                </a:solidFill>
                <a:effectLst/>
                <a:latin typeface="+mn-lt"/>
                <a:ea typeface="+mn-ea"/>
                <a:cs typeface="+mn-cs"/>
              </a:rPr>
              <a:t>alientan</a:t>
            </a:r>
            <a:r>
              <a:rPr lang="en-US" sz="2500" kern="1200" dirty="0">
                <a:solidFill>
                  <a:schemeClr val="tx1"/>
                </a:solidFill>
                <a:effectLst/>
                <a:latin typeface="+mn-lt"/>
                <a:ea typeface="+mn-ea"/>
                <a:cs typeface="+mn-cs"/>
              </a:rPr>
              <a:t> la </a:t>
            </a:r>
            <a:r>
              <a:rPr lang="en-US" sz="2500" kern="1200" dirty="0" err="1">
                <a:solidFill>
                  <a:schemeClr val="tx1"/>
                </a:solidFill>
                <a:effectLst/>
                <a:latin typeface="+mn-lt"/>
                <a:ea typeface="+mn-ea"/>
                <a:cs typeface="+mn-cs"/>
              </a:rPr>
              <a:t>inacción</a:t>
            </a:r>
            <a:r>
              <a:rPr lang="en-US" sz="2500" kern="1200" dirty="0">
                <a:solidFill>
                  <a:schemeClr val="tx1"/>
                </a:solidFill>
                <a:effectLst/>
                <a:latin typeface="+mn-lt"/>
                <a:ea typeface="+mn-ea"/>
                <a:cs typeface="+mn-cs"/>
              </a:rPr>
              <a:t> </a:t>
            </a:r>
            <a:r>
              <a:rPr lang="en-US" sz="2500" kern="1200" dirty="0" err="1">
                <a:solidFill>
                  <a:schemeClr val="tx1"/>
                </a:solidFill>
                <a:effectLst/>
                <a:latin typeface="+mn-lt"/>
                <a:ea typeface="+mn-ea"/>
                <a:cs typeface="+mn-cs"/>
              </a:rPr>
              <a:t>frente</a:t>
            </a:r>
            <a:r>
              <a:rPr lang="en-US" sz="2500" kern="1200" dirty="0">
                <a:solidFill>
                  <a:schemeClr val="tx1"/>
                </a:solidFill>
                <a:effectLst/>
                <a:latin typeface="+mn-lt"/>
                <a:ea typeface="+mn-ea"/>
                <a:cs typeface="+mn-cs"/>
              </a:rPr>
              <a:t> a un </a:t>
            </a:r>
            <a:r>
              <a:rPr lang="en-US" sz="2500" kern="1200" dirty="0" err="1">
                <a:solidFill>
                  <a:schemeClr val="tx1"/>
                </a:solidFill>
                <a:effectLst/>
                <a:latin typeface="+mn-lt"/>
                <a:ea typeface="+mn-ea"/>
                <a:cs typeface="+mn-cs"/>
              </a:rPr>
              <a:t>fenómeno</a:t>
            </a:r>
            <a:r>
              <a:rPr lang="en-US" sz="2500" kern="1200" dirty="0">
                <a:solidFill>
                  <a:schemeClr val="tx1"/>
                </a:solidFill>
                <a:effectLst/>
                <a:latin typeface="+mn-lt"/>
                <a:ea typeface="+mn-ea"/>
                <a:cs typeface="+mn-cs"/>
              </a:rPr>
              <a:t> que </a:t>
            </a:r>
            <a:r>
              <a:rPr lang="en-US" sz="2500" kern="1200" dirty="0" err="1">
                <a:solidFill>
                  <a:schemeClr val="tx1"/>
                </a:solidFill>
                <a:effectLst/>
                <a:latin typeface="+mn-lt"/>
                <a:ea typeface="+mn-ea"/>
                <a:cs typeface="+mn-cs"/>
              </a:rPr>
              <a:t>ya</a:t>
            </a:r>
            <a:r>
              <a:rPr lang="en-US" sz="2500" kern="1200" dirty="0">
                <a:solidFill>
                  <a:schemeClr val="tx1"/>
                </a:solidFill>
                <a:effectLst/>
                <a:latin typeface="+mn-lt"/>
                <a:ea typeface="+mn-ea"/>
                <a:cs typeface="+mn-cs"/>
              </a:rPr>
              <a:t> </a:t>
            </a:r>
            <a:r>
              <a:rPr lang="en-US" sz="2500" kern="1200" dirty="0" err="1">
                <a:solidFill>
                  <a:schemeClr val="tx1"/>
                </a:solidFill>
                <a:effectLst/>
                <a:latin typeface="+mn-lt"/>
                <a:ea typeface="+mn-ea"/>
                <a:cs typeface="+mn-cs"/>
              </a:rPr>
              <a:t>muestra</a:t>
            </a:r>
            <a:r>
              <a:rPr lang="en-US" sz="2500" kern="1200" dirty="0">
                <a:solidFill>
                  <a:schemeClr val="tx1"/>
                </a:solidFill>
                <a:effectLst/>
                <a:latin typeface="+mn-lt"/>
                <a:ea typeface="+mn-ea"/>
                <a:cs typeface="+mn-cs"/>
              </a:rPr>
              <a:t> </a:t>
            </a:r>
            <a:r>
              <a:rPr lang="en-US" sz="2500" kern="1200" dirty="0" err="1">
                <a:solidFill>
                  <a:schemeClr val="tx1"/>
                </a:solidFill>
                <a:effectLst/>
                <a:latin typeface="+mn-lt"/>
                <a:ea typeface="+mn-ea"/>
                <a:cs typeface="+mn-cs"/>
              </a:rPr>
              <a:t>grandes</a:t>
            </a:r>
            <a:r>
              <a:rPr lang="en-US" sz="2500" kern="1200" dirty="0">
                <a:solidFill>
                  <a:schemeClr val="tx1"/>
                </a:solidFill>
                <a:effectLst/>
                <a:latin typeface="+mn-lt"/>
                <a:ea typeface="+mn-ea"/>
                <a:cs typeface="+mn-cs"/>
              </a:rPr>
              <a:t> </a:t>
            </a:r>
            <a:r>
              <a:rPr lang="en-US" sz="2500" kern="1200" dirty="0" err="1">
                <a:solidFill>
                  <a:schemeClr val="tx1"/>
                </a:solidFill>
                <a:effectLst/>
                <a:latin typeface="+mn-lt"/>
                <a:ea typeface="+mn-ea"/>
                <a:cs typeface="+mn-cs"/>
              </a:rPr>
              <a:t>impactos</a:t>
            </a:r>
            <a:r>
              <a:rPr lang="en-US" sz="2500" kern="1200" dirty="0">
                <a:solidFill>
                  <a:schemeClr val="tx1"/>
                </a:solidFill>
                <a:effectLst/>
                <a:latin typeface="+mn-lt"/>
                <a:ea typeface="+mn-ea"/>
                <a:cs typeface="+mn-cs"/>
              </a:rPr>
              <a:t>.</a:t>
            </a:r>
          </a:p>
          <a:p>
            <a:pPr indent="-228600" algn="l" defTabSz="914400" rtl="0">
              <a:lnSpc>
                <a:spcPct val="90000"/>
              </a:lnSpc>
              <a:spcAft>
                <a:spcPts val="800"/>
              </a:spcAft>
              <a:buFont typeface="Arial" panose="020B0604020202020204" pitchFamily="34" charset="0"/>
              <a:buChar char="•"/>
            </a:pPr>
            <a:endParaRPr lang="en-US" sz="2500" kern="1200" dirty="0">
              <a:solidFill>
                <a:schemeClr val="tx1"/>
              </a:solidFill>
              <a:effectLst/>
              <a:latin typeface="+mn-lt"/>
              <a:ea typeface="+mn-ea"/>
              <a:cs typeface="+mn-cs"/>
            </a:endParaRPr>
          </a:p>
          <a:p>
            <a:pPr algn="l" defTabSz="914400" rtl="0">
              <a:lnSpc>
                <a:spcPct val="90000"/>
              </a:lnSpc>
              <a:spcAft>
                <a:spcPts val="800"/>
              </a:spcAft>
            </a:pPr>
            <a:r>
              <a:rPr lang="en-US" sz="2500" kern="1200" dirty="0" err="1">
                <a:solidFill>
                  <a:schemeClr val="tx1"/>
                </a:solidFill>
                <a:effectLst/>
                <a:latin typeface="+mn-lt"/>
                <a:ea typeface="+mn-ea"/>
                <a:cs typeface="+mn-cs"/>
              </a:rPr>
              <a:t>Algunos</a:t>
            </a:r>
            <a:r>
              <a:rPr lang="en-US" sz="2500" kern="1200" dirty="0">
                <a:solidFill>
                  <a:schemeClr val="tx1"/>
                </a:solidFill>
                <a:effectLst/>
                <a:latin typeface="+mn-lt"/>
                <a:ea typeface="+mn-ea"/>
                <a:cs typeface="+mn-cs"/>
              </a:rPr>
              <a:t> </a:t>
            </a:r>
            <a:r>
              <a:rPr lang="en-US" sz="2500" kern="1200" dirty="0" err="1">
                <a:solidFill>
                  <a:schemeClr val="tx1"/>
                </a:solidFill>
                <a:effectLst/>
                <a:latin typeface="+mn-lt"/>
                <a:ea typeface="+mn-ea"/>
                <a:cs typeface="+mn-cs"/>
              </a:rPr>
              <a:t>afirmaciones</a:t>
            </a:r>
            <a:r>
              <a:rPr lang="en-US" sz="2500" kern="1200" dirty="0">
                <a:solidFill>
                  <a:schemeClr val="tx1"/>
                </a:solidFill>
                <a:effectLst/>
                <a:latin typeface="+mn-lt"/>
                <a:ea typeface="+mn-ea"/>
                <a:cs typeface="+mn-cs"/>
              </a:rPr>
              <a:t> son:</a:t>
            </a:r>
          </a:p>
          <a:p>
            <a:pPr marL="342900" lvl="0" indent="-228600" algn="l" defTabSz="914400" rtl="0">
              <a:lnSpc>
                <a:spcPct val="90000"/>
              </a:lnSpc>
              <a:buSzPts val="1100"/>
              <a:buFont typeface="Arial" panose="020B0604020202020204" pitchFamily="34" charset="0"/>
              <a:buChar char="•"/>
            </a:pPr>
            <a:endParaRPr lang="en-US" sz="2500" b="1" kern="1200" dirty="0">
              <a:solidFill>
                <a:schemeClr val="tx1"/>
              </a:solidFill>
              <a:effectLst/>
              <a:latin typeface="+mn-lt"/>
              <a:ea typeface="+mn-ea"/>
              <a:cs typeface="+mn-cs"/>
            </a:endParaRPr>
          </a:p>
          <a:p>
            <a:pPr marL="342900" lvl="0" indent="-228600" algn="l" defTabSz="914400" rtl="0">
              <a:lnSpc>
                <a:spcPct val="90000"/>
              </a:lnSpc>
              <a:buSzPts val="1100"/>
              <a:buFont typeface="Arial" panose="020B0604020202020204" pitchFamily="34" charset="0"/>
              <a:buChar char="•"/>
            </a:pPr>
            <a:r>
              <a:rPr lang="en-US" sz="2500" kern="1200" dirty="0">
                <a:solidFill>
                  <a:schemeClr val="tx1"/>
                </a:solidFill>
                <a:effectLst/>
                <a:latin typeface="+mn-lt"/>
                <a:ea typeface="+mn-ea"/>
                <a:cs typeface="+mn-cs"/>
              </a:rPr>
              <a:t>El </a:t>
            </a:r>
            <a:r>
              <a:rPr lang="en-US" sz="2500" kern="1200" dirty="0" err="1">
                <a:solidFill>
                  <a:schemeClr val="tx1"/>
                </a:solidFill>
                <a:effectLst/>
                <a:latin typeface="+mn-lt"/>
                <a:ea typeface="+mn-ea"/>
                <a:cs typeface="+mn-cs"/>
              </a:rPr>
              <a:t>cambio</a:t>
            </a:r>
            <a:r>
              <a:rPr lang="en-US" sz="2500" kern="1200" dirty="0">
                <a:solidFill>
                  <a:schemeClr val="tx1"/>
                </a:solidFill>
                <a:effectLst/>
                <a:latin typeface="+mn-lt"/>
                <a:ea typeface="+mn-ea"/>
                <a:cs typeface="+mn-cs"/>
              </a:rPr>
              <a:t> </a:t>
            </a:r>
            <a:r>
              <a:rPr lang="en-US" sz="2500" kern="1200" dirty="0" err="1">
                <a:solidFill>
                  <a:schemeClr val="tx1"/>
                </a:solidFill>
                <a:effectLst/>
                <a:latin typeface="+mn-lt"/>
                <a:ea typeface="+mn-ea"/>
                <a:cs typeface="+mn-cs"/>
              </a:rPr>
              <a:t>climático</a:t>
            </a:r>
            <a:r>
              <a:rPr lang="en-US" sz="2500" kern="1200" dirty="0">
                <a:solidFill>
                  <a:schemeClr val="tx1"/>
                </a:solidFill>
                <a:effectLst/>
                <a:latin typeface="+mn-lt"/>
                <a:ea typeface="+mn-ea"/>
                <a:cs typeface="+mn-cs"/>
              </a:rPr>
              <a:t> es un </a:t>
            </a:r>
            <a:r>
              <a:rPr lang="en-US" sz="2500" kern="1200" dirty="0" err="1">
                <a:solidFill>
                  <a:schemeClr val="tx1"/>
                </a:solidFill>
                <a:effectLst/>
                <a:latin typeface="+mn-lt"/>
                <a:ea typeface="+mn-ea"/>
                <a:cs typeface="+mn-cs"/>
              </a:rPr>
              <a:t>problema</a:t>
            </a:r>
            <a:r>
              <a:rPr lang="en-US" sz="2500" kern="1200" dirty="0">
                <a:solidFill>
                  <a:schemeClr val="tx1"/>
                </a:solidFill>
                <a:effectLst/>
                <a:latin typeface="+mn-lt"/>
                <a:ea typeface="+mn-ea"/>
                <a:cs typeface="+mn-cs"/>
              </a:rPr>
              <a:t> del </a:t>
            </a:r>
            <a:r>
              <a:rPr lang="en-US" sz="2500" kern="1200" dirty="0" err="1">
                <a:solidFill>
                  <a:schemeClr val="tx1"/>
                </a:solidFill>
                <a:effectLst/>
                <a:latin typeface="+mn-lt"/>
                <a:ea typeface="+mn-ea"/>
                <a:cs typeface="+mn-cs"/>
              </a:rPr>
              <a:t>futuro</a:t>
            </a:r>
            <a:endParaRPr lang="en-US" sz="2500" kern="1200" dirty="0">
              <a:solidFill>
                <a:schemeClr val="tx1"/>
              </a:solidFill>
              <a:effectLst/>
              <a:latin typeface="+mn-lt"/>
              <a:ea typeface="+mn-ea"/>
              <a:cs typeface="+mn-cs"/>
            </a:endParaRPr>
          </a:p>
          <a:p>
            <a:pPr marL="342900" lvl="0" indent="-228600" algn="l" defTabSz="914400" rtl="0">
              <a:lnSpc>
                <a:spcPct val="90000"/>
              </a:lnSpc>
              <a:buSzPts val="1100"/>
              <a:buFont typeface="Arial" panose="020B0604020202020204" pitchFamily="34" charset="0"/>
              <a:buChar char="•"/>
            </a:pPr>
            <a:r>
              <a:rPr lang="en-US" sz="2500" kern="1200" dirty="0">
                <a:solidFill>
                  <a:schemeClr val="tx1"/>
                </a:solidFill>
                <a:effectLst/>
                <a:latin typeface="+mn-lt"/>
                <a:ea typeface="+mn-ea"/>
                <a:cs typeface="+mn-cs"/>
              </a:rPr>
              <a:t>Es </a:t>
            </a:r>
            <a:r>
              <a:rPr lang="en-US" sz="2500" kern="1200" dirty="0" err="1">
                <a:solidFill>
                  <a:schemeClr val="tx1"/>
                </a:solidFill>
                <a:effectLst/>
                <a:latin typeface="+mn-lt"/>
                <a:ea typeface="+mn-ea"/>
                <a:cs typeface="+mn-cs"/>
              </a:rPr>
              <a:t>parte</a:t>
            </a:r>
            <a:r>
              <a:rPr lang="en-US" sz="2500" kern="1200" dirty="0">
                <a:solidFill>
                  <a:schemeClr val="tx1"/>
                </a:solidFill>
                <a:effectLst/>
                <a:latin typeface="+mn-lt"/>
                <a:ea typeface="+mn-ea"/>
                <a:cs typeface="+mn-cs"/>
              </a:rPr>
              <a:t> de un </a:t>
            </a:r>
            <a:r>
              <a:rPr lang="en-US" sz="2500" kern="1200" dirty="0" err="1">
                <a:solidFill>
                  <a:schemeClr val="tx1"/>
                </a:solidFill>
                <a:effectLst/>
                <a:latin typeface="+mn-lt"/>
                <a:ea typeface="+mn-ea"/>
                <a:cs typeface="+mn-cs"/>
              </a:rPr>
              <a:t>ciclo</a:t>
            </a:r>
            <a:r>
              <a:rPr lang="en-US" sz="2500" kern="1200" dirty="0">
                <a:solidFill>
                  <a:schemeClr val="tx1"/>
                </a:solidFill>
                <a:effectLst/>
                <a:latin typeface="+mn-lt"/>
                <a:ea typeface="+mn-ea"/>
                <a:cs typeface="+mn-cs"/>
              </a:rPr>
              <a:t> natural</a:t>
            </a:r>
          </a:p>
          <a:p>
            <a:pPr marL="342900" lvl="0" indent="-228600" algn="l" defTabSz="914400" rtl="0">
              <a:lnSpc>
                <a:spcPct val="90000"/>
              </a:lnSpc>
              <a:buSzPts val="1100"/>
              <a:buFont typeface="Arial" panose="020B0604020202020204" pitchFamily="34" charset="0"/>
              <a:buChar char="•"/>
            </a:pPr>
            <a:r>
              <a:rPr lang="en-US" sz="2500" kern="1200" dirty="0">
                <a:solidFill>
                  <a:schemeClr val="tx1"/>
                </a:solidFill>
                <a:effectLst/>
                <a:latin typeface="+mn-lt"/>
                <a:ea typeface="+mn-ea"/>
                <a:cs typeface="+mn-cs"/>
              </a:rPr>
              <a:t>Los </a:t>
            </a:r>
            <a:r>
              <a:rPr lang="en-US" sz="2500" kern="1200" dirty="0" err="1">
                <a:solidFill>
                  <a:schemeClr val="tx1"/>
                </a:solidFill>
                <a:effectLst/>
                <a:latin typeface="+mn-lt"/>
                <a:ea typeface="+mn-ea"/>
                <a:cs typeface="+mn-cs"/>
              </a:rPr>
              <a:t>científicos</a:t>
            </a:r>
            <a:r>
              <a:rPr lang="en-US" sz="2500" kern="1200" dirty="0">
                <a:solidFill>
                  <a:schemeClr val="tx1"/>
                </a:solidFill>
                <a:effectLst/>
                <a:latin typeface="+mn-lt"/>
                <a:ea typeface="+mn-ea"/>
                <a:cs typeface="+mn-cs"/>
              </a:rPr>
              <a:t> </a:t>
            </a:r>
            <a:r>
              <a:rPr lang="en-US" sz="2500" kern="1200" dirty="0" err="1">
                <a:solidFill>
                  <a:schemeClr val="tx1"/>
                </a:solidFill>
                <a:effectLst/>
                <a:latin typeface="+mn-lt"/>
                <a:ea typeface="+mn-ea"/>
                <a:cs typeface="+mn-cs"/>
              </a:rPr>
              <a:t>manipulan</a:t>
            </a:r>
            <a:r>
              <a:rPr lang="en-US" sz="2500" kern="1200" dirty="0">
                <a:solidFill>
                  <a:schemeClr val="tx1"/>
                </a:solidFill>
                <a:effectLst/>
                <a:latin typeface="+mn-lt"/>
                <a:ea typeface="+mn-ea"/>
                <a:cs typeface="+mn-cs"/>
              </a:rPr>
              <a:t> </a:t>
            </a:r>
            <a:r>
              <a:rPr lang="en-US" sz="2500" kern="1200" dirty="0" err="1">
                <a:solidFill>
                  <a:schemeClr val="tx1"/>
                </a:solidFill>
                <a:effectLst/>
                <a:latin typeface="+mn-lt"/>
                <a:ea typeface="+mn-ea"/>
                <a:cs typeface="+mn-cs"/>
              </a:rPr>
              <a:t>los</a:t>
            </a:r>
            <a:r>
              <a:rPr lang="en-US" sz="2500" kern="1200" dirty="0">
                <a:solidFill>
                  <a:schemeClr val="tx1"/>
                </a:solidFill>
                <a:effectLst/>
                <a:latin typeface="+mn-lt"/>
                <a:ea typeface="+mn-ea"/>
                <a:cs typeface="+mn-cs"/>
              </a:rPr>
              <a:t> </a:t>
            </a:r>
            <a:r>
              <a:rPr lang="en-US" sz="2500" kern="1200" dirty="0" err="1">
                <a:solidFill>
                  <a:schemeClr val="tx1"/>
                </a:solidFill>
                <a:effectLst/>
                <a:latin typeface="+mn-lt"/>
                <a:ea typeface="+mn-ea"/>
                <a:cs typeface="+mn-cs"/>
              </a:rPr>
              <a:t>datos</a:t>
            </a:r>
            <a:endParaRPr lang="en-US" sz="2500" kern="1200" dirty="0">
              <a:solidFill>
                <a:schemeClr val="tx1"/>
              </a:solidFill>
              <a:effectLst/>
              <a:latin typeface="+mn-lt"/>
              <a:ea typeface="+mn-ea"/>
              <a:cs typeface="+mn-cs"/>
            </a:endParaRPr>
          </a:p>
          <a:p>
            <a:pPr marL="342900" lvl="0" indent="-228600" algn="l" defTabSz="914400" rtl="0">
              <a:lnSpc>
                <a:spcPct val="90000"/>
              </a:lnSpc>
              <a:spcAft>
                <a:spcPts val="800"/>
              </a:spcAft>
              <a:buSzPts val="1100"/>
              <a:buFont typeface="Arial" panose="020B0604020202020204" pitchFamily="34" charset="0"/>
              <a:buChar char="•"/>
            </a:pPr>
            <a:r>
              <a:rPr lang="en-US" sz="2500" kern="1200" dirty="0" err="1">
                <a:solidFill>
                  <a:schemeClr val="tx1"/>
                </a:solidFill>
                <a:effectLst/>
                <a:latin typeface="+mn-lt"/>
                <a:ea typeface="+mn-ea"/>
                <a:cs typeface="+mn-cs"/>
              </a:rPr>
              <a:t>Habrá</a:t>
            </a:r>
            <a:r>
              <a:rPr lang="en-US" sz="2500" kern="1200" dirty="0">
                <a:solidFill>
                  <a:schemeClr val="tx1"/>
                </a:solidFill>
                <a:effectLst/>
                <a:latin typeface="+mn-lt"/>
                <a:ea typeface="+mn-ea"/>
                <a:cs typeface="+mn-cs"/>
              </a:rPr>
              <a:t> </a:t>
            </a:r>
            <a:r>
              <a:rPr lang="en-US" sz="2500" kern="1200" dirty="0" err="1">
                <a:solidFill>
                  <a:schemeClr val="tx1"/>
                </a:solidFill>
                <a:effectLst/>
                <a:latin typeface="+mn-lt"/>
                <a:ea typeface="+mn-ea"/>
                <a:cs typeface="+mn-cs"/>
              </a:rPr>
              <a:t>una</a:t>
            </a:r>
            <a:r>
              <a:rPr lang="en-US" sz="2500" kern="1200" dirty="0">
                <a:solidFill>
                  <a:schemeClr val="tx1"/>
                </a:solidFill>
                <a:effectLst/>
                <a:latin typeface="+mn-lt"/>
                <a:ea typeface="+mn-ea"/>
                <a:cs typeface="+mn-cs"/>
              </a:rPr>
              <a:t> grave crisis </a:t>
            </a:r>
            <a:r>
              <a:rPr lang="en-US" sz="2500" kern="1200" dirty="0" err="1">
                <a:solidFill>
                  <a:schemeClr val="tx1"/>
                </a:solidFill>
                <a:effectLst/>
                <a:latin typeface="+mn-lt"/>
                <a:ea typeface="+mn-ea"/>
                <a:cs typeface="+mn-cs"/>
              </a:rPr>
              <a:t>económica</a:t>
            </a:r>
            <a:r>
              <a:rPr lang="en-US" sz="2500" kern="1200" dirty="0">
                <a:solidFill>
                  <a:schemeClr val="tx1"/>
                </a:solidFill>
                <a:effectLst/>
                <a:latin typeface="+mn-lt"/>
                <a:ea typeface="+mn-ea"/>
                <a:cs typeface="+mn-cs"/>
              </a:rPr>
              <a:t> </a:t>
            </a:r>
            <a:r>
              <a:rPr lang="en-US" sz="2500" kern="1200" dirty="0" err="1">
                <a:solidFill>
                  <a:schemeClr val="tx1"/>
                </a:solidFill>
                <a:effectLst/>
                <a:latin typeface="+mn-lt"/>
                <a:ea typeface="+mn-ea"/>
                <a:cs typeface="+mn-cs"/>
              </a:rPr>
              <a:t>si</a:t>
            </a:r>
            <a:r>
              <a:rPr lang="en-US" sz="2500" kern="1200" dirty="0">
                <a:solidFill>
                  <a:schemeClr val="tx1"/>
                </a:solidFill>
                <a:effectLst/>
                <a:latin typeface="+mn-lt"/>
                <a:ea typeface="+mn-ea"/>
                <a:cs typeface="+mn-cs"/>
              </a:rPr>
              <a:t> se cambia </a:t>
            </a:r>
            <a:r>
              <a:rPr lang="en-US" sz="2500" kern="1200" dirty="0" err="1">
                <a:solidFill>
                  <a:schemeClr val="tx1"/>
                </a:solidFill>
                <a:effectLst/>
                <a:latin typeface="+mn-lt"/>
                <a:ea typeface="+mn-ea"/>
                <a:cs typeface="+mn-cs"/>
              </a:rPr>
              <a:t>el</a:t>
            </a:r>
            <a:r>
              <a:rPr lang="en-US" sz="2500" kern="1200" dirty="0">
                <a:solidFill>
                  <a:schemeClr val="tx1"/>
                </a:solidFill>
                <a:effectLst/>
                <a:latin typeface="+mn-lt"/>
                <a:ea typeface="+mn-ea"/>
                <a:cs typeface="+mn-cs"/>
              </a:rPr>
              <a:t> </a:t>
            </a:r>
            <a:r>
              <a:rPr lang="en-US" sz="2500" kern="1200" dirty="0" err="1">
                <a:solidFill>
                  <a:schemeClr val="tx1"/>
                </a:solidFill>
                <a:effectLst/>
                <a:latin typeface="+mn-lt"/>
                <a:ea typeface="+mn-ea"/>
                <a:cs typeface="+mn-cs"/>
              </a:rPr>
              <a:t>modelo</a:t>
            </a:r>
            <a:r>
              <a:rPr lang="en-US" sz="2500" kern="1200" dirty="0">
                <a:solidFill>
                  <a:schemeClr val="tx1"/>
                </a:solidFill>
                <a:effectLst/>
                <a:latin typeface="+mn-lt"/>
                <a:ea typeface="+mn-ea"/>
                <a:cs typeface="+mn-cs"/>
              </a:rPr>
              <a:t> de </a:t>
            </a:r>
            <a:r>
              <a:rPr lang="en-US" sz="2500" kern="1200" dirty="0" err="1">
                <a:solidFill>
                  <a:schemeClr val="tx1"/>
                </a:solidFill>
                <a:effectLst/>
                <a:latin typeface="+mn-lt"/>
                <a:ea typeface="+mn-ea"/>
                <a:cs typeface="+mn-cs"/>
              </a:rPr>
              <a:t>desarrollo</a:t>
            </a:r>
            <a:endParaRPr lang="en-US" sz="2500" kern="1200" dirty="0">
              <a:solidFill>
                <a:schemeClr val="tx1"/>
              </a:solidFill>
              <a:effectLst/>
              <a:latin typeface="+mn-lt"/>
              <a:ea typeface="+mn-ea"/>
              <a:cs typeface="+mn-cs"/>
            </a:endParaRPr>
          </a:p>
          <a:p>
            <a:pPr algn="l" defTabSz="914400" rtl="0">
              <a:lnSpc>
                <a:spcPct val="90000"/>
              </a:lnSpc>
              <a:spcAft>
                <a:spcPts val="800"/>
              </a:spcAft>
            </a:pPr>
            <a:r>
              <a:rPr lang="en-US" sz="2500" kern="1200" dirty="0">
                <a:solidFill>
                  <a:schemeClr val="tx1"/>
                </a:solidFill>
                <a:effectLst/>
                <a:latin typeface="+mn-lt"/>
                <a:ea typeface="+mn-ea"/>
                <a:cs typeface="+mn-cs"/>
              </a:rPr>
              <a:t> </a:t>
            </a:r>
          </a:p>
          <a:p>
            <a:pPr indent="-228600" algn="l" defTabSz="914400" rtl="0">
              <a:lnSpc>
                <a:spcPct val="90000"/>
              </a:lnSpc>
              <a:buFont typeface="Arial" panose="020B0604020202020204" pitchFamily="34" charset="0"/>
              <a:buChar char="•"/>
            </a:pPr>
            <a:endParaRPr lang="en-US" sz="2500" kern="1200" dirty="0">
              <a:solidFill>
                <a:schemeClr val="tx1"/>
              </a:solidFill>
              <a:latin typeface="+mn-lt"/>
              <a:ea typeface="+mn-ea"/>
              <a:cs typeface="+mn-cs"/>
            </a:endParaRPr>
          </a:p>
        </p:txBody>
      </p:sp>
    </p:spTree>
    <p:extLst>
      <p:ext uri="{BB962C8B-B14F-4D97-AF65-F5344CB8AC3E}">
        <p14:creationId xmlns:p14="http://schemas.microsoft.com/office/powerpoint/2010/main" val="1348743505"/>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Marcador de posición de imagen 15">
            <a:extLst>
              <a:ext uri="{FF2B5EF4-FFF2-40B4-BE49-F238E27FC236}">
                <a16:creationId xmlns:a16="http://schemas.microsoft.com/office/drawing/2014/main" id="{481C9179-60F9-692C-AF5C-42A9877B25CF}"/>
              </a:ext>
            </a:extLst>
          </p:cNvPr>
          <p:cNvPicPr>
            <a:picLocks noGrp="1" noChangeAspect="1"/>
          </p:cNvPicPr>
          <p:nvPr>
            <p:ph type="pic" sz="half" idx="21"/>
          </p:nvPr>
        </p:nvPicPr>
        <p:blipFill rotWithShape="1">
          <a:blip r:embed="rId2">
            <a:extLst>
              <a:ext uri="{28A0092B-C50C-407E-A947-70E740481C1C}">
                <a14:useLocalDpi xmlns:a14="http://schemas.microsoft.com/office/drawing/2010/main" val="0"/>
              </a:ext>
            </a:extLst>
          </a:blip>
          <a:srcRect l="14588" r="14588"/>
          <a:stretch/>
        </p:blipFill>
        <p:spPr>
          <a:xfrm>
            <a:off x="12827000" y="781050"/>
            <a:ext cx="11639550" cy="11639550"/>
          </a:xfrm>
        </p:spPr>
      </p:pic>
      <p:sp>
        <p:nvSpPr>
          <p:cNvPr id="7" name="Título 6">
            <a:extLst>
              <a:ext uri="{FF2B5EF4-FFF2-40B4-BE49-F238E27FC236}">
                <a16:creationId xmlns:a16="http://schemas.microsoft.com/office/drawing/2014/main" id="{61D55640-ECCB-A3ED-6136-A88A23D4D683}"/>
              </a:ext>
            </a:extLst>
          </p:cNvPr>
          <p:cNvSpPr>
            <a:spLocks noGrp="1"/>
          </p:cNvSpPr>
          <p:nvPr>
            <p:ph type="title"/>
          </p:nvPr>
        </p:nvSpPr>
        <p:spPr>
          <a:xfrm>
            <a:off x="1651000" y="952500"/>
            <a:ext cx="10223500" cy="4476750"/>
          </a:xfrm>
        </p:spPr>
        <p:txBody>
          <a:bodyPr/>
          <a:lstStyle/>
          <a:p>
            <a:r>
              <a:rPr lang="es-US" dirty="0"/>
              <a:t>Partiendo de los conceptos</a:t>
            </a:r>
            <a:endParaRPr lang="es-CR" dirty="0"/>
          </a:p>
        </p:txBody>
      </p:sp>
      <p:sp>
        <p:nvSpPr>
          <p:cNvPr id="113" name="Title Text"/>
          <p:cNvSpPr txBox="1"/>
          <p:nvPr/>
        </p:nvSpPr>
        <p:spPr>
          <a:xfrm>
            <a:off x="6874530" y="246853"/>
            <a:ext cx="16021386" cy="2006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normAutofit/>
          </a:bodyPr>
          <a:lstStyle>
            <a:lvl1pPr>
              <a:defRPr sz="7000" b="0">
                <a:solidFill>
                  <a:srgbClr val="FFFFFF"/>
                </a:solidFill>
                <a:latin typeface="+mn-lt"/>
                <a:ea typeface="+mn-ea"/>
                <a:cs typeface="+mn-cs"/>
                <a:sym typeface="Helvetica Neue Medium"/>
              </a:defRPr>
            </a:lvl1pPr>
          </a:lstStyle>
          <a:p>
            <a:r>
              <a:t>T</a:t>
            </a:r>
            <a:r>
              <a:rPr lang="es-US" err="1"/>
              <a:t>onelada</a:t>
            </a:r>
            <a:r>
              <a:rPr lang="es-US"/>
              <a:t> de carbono</a:t>
            </a:r>
            <a:endParaRPr/>
          </a:p>
        </p:txBody>
      </p:sp>
      <p:sp>
        <p:nvSpPr>
          <p:cNvPr id="5" name="Rectangle 3">
            <a:extLst>
              <a:ext uri="{FF2B5EF4-FFF2-40B4-BE49-F238E27FC236}">
                <a16:creationId xmlns:a16="http://schemas.microsoft.com/office/drawing/2014/main" id="{130B6D89-B885-66A0-FDF2-5604F7ECD655}"/>
              </a:ext>
            </a:extLst>
          </p:cNvPr>
          <p:cNvSpPr>
            <a:spLocks noChangeArrowheads="1"/>
          </p:cNvSpPr>
          <p:nvPr/>
        </p:nvSpPr>
        <p:spPr bwMode="auto">
          <a:xfrm>
            <a:off x="0" y="2498725"/>
            <a:ext cx="2438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R"/>
          </a:p>
        </p:txBody>
      </p:sp>
      <p:graphicFrame>
        <p:nvGraphicFramePr>
          <p:cNvPr id="117" name="Marcador de texto 1">
            <a:extLst>
              <a:ext uri="{FF2B5EF4-FFF2-40B4-BE49-F238E27FC236}">
                <a16:creationId xmlns:a16="http://schemas.microsoft.com/office/drawing/2014/main" id="{FC81BF0D-C089-AA08-42D9-6FB76F7C7E20}"/>
              </a:ext>
            </a:extLst>
          </p:cNvPr>
          <p:cNvGraphicFramePr/>
          <p:nvPr/>
        </p:nvGraphicFramePr>
        <p:xfrm>
          <a:off x="1651000" y="5674521"/>
          <a:ext cx="10223500" cy="65809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8" y="0"/>
            <a:ext cx="24377904"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a:extLst>
              <a:ext uri="{FF2B5EF4-FFF2-40B4-BE49-F238E27FC236}">
                <a16:creationId xmlns:a16="http://schemas.microsoft.com/office/drawing/2014/main" id="{AE638B58-C220-9095-2B64-3A5C66FE578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884"/>
          <a:stretch/>
        </p:blipFill>
        <p:spPr>
          <a:xfrm>
            <a:off x="5044712" y="10"/>
            <a:ext cx="19339284" cy="13715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4780526" cy="13716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ítulo 2">
            <a:extLst>
              <a:ext uri="{FF2B5EF4-FFF2-40B4-BE49-F238E27FC236}">
                <a16:creationId xmlns:a16="http://schemas.microsoft.com/office/drawing/2014/main" id="{1048111E-B231-E29D-BAC0-925E5BDE8B12}"/>
              </a:ext>
            </a:extLst>
          </p:cNvPr>
          <p:cNvSpPr>
            <a:spLocks noGrp="1"/>
          </p:cNvSpPr>
          <p:nvPr>
            <p:ph type="title"/>
          </p:nvPr>
        </p:nvSpPr>
        <p:spPr>
          <a:xfrm>
            <a:off x="1676400" y="730250"/>
            <a:ext cx="7644378" cy="3799824"/>
          </a:xfrm>
        </p:spPr>
        <p:txBody>
          <a:bodyPr vert="horz" lIns="91440" tIns="45720" rIns="91440" bIns="45720" rtlCol="0" anchor="ctr">
            <a:normAutofit/>
          </a:bodyPr>
          <a:lstStyle/>
          <a:p>
            <a:pPr algn="l" defTabSz="914400">
              <a:lnSpc>
                <a:spcPct val="90000"/>
              </a:lnSpc>
              <a:spcBef>
                <a:spcPct val="0"/>
              </a:spcBef>
            </a:pPr>
            <a:r>
              <a:rPr lang="en-US" sz="8000" kern="1200" dirty="0" err="1">
                <a:solidFill>
                  <a:schemeClr val="tx1"/>
                </a:solidFill>
                <a:latin typeface="+mj-lt"/>
                <a:ea typeface="+mj-ea"/>
                <a:cs typeface="+mj-cs"/>
              </a:rPr>
              <a:t>Evitar</a:t>
            </a:r>
            <a:r>
              <a:rPr lang="en-US" sz="8000" kern="1200" dirty="0">
                <a:solidFill>
                  <a:schemeClr val="tx1"/>
                </a:solidFill>
                <a:latin typeface="+mj-lt"/>
                <a:ea typeface="+mj-ea"/>
                <a:cs typeface="+mj-cs"/>
              </a:rPr>
              <a:t> un </a:t>
            </a:r>
            <a:r>
              <a:rPr lang="en-US" sz="8000" kern="1200" dirty="0" err="1">
                <a:solidFill>
                  <a:schemeClr val="tx1"/>
                </a:solidFill>
                <a:latin typeface="+mj-lt"/>
                <a:ea typeface="+mj-ea"/>
                <a:cs typeface="+mj-cs"/>
              </a:rPr>
              <a:t>falso</a:t>
            </a:r>
            <a:r>
              <a:rPr lang="en-US" sz="8000" kern="1200" dirty="0">
                <a:solidFill>
                  <a:schemeClr val="tx1"/>
                </a:solidFill>
                <a:latin typeface="+mj-lt"/>
                <a:ea typeface="+mj-ea"/>
                <a:cs typeface="+mj-cs"/>
              </a:rPr>
              <a:t> balance</a:t>
            </a:r>
          </a:p>
        </p:txBody>
      </p:sp>
      <p:sp>
        <p:nvSpPr>
          <p:cNvPr id="4" name="Marcador de texto 3">
            <a:extLst>
              <a:ext uri="{FF2B5EF4-FFF2-40B4-BE49-F238E27FC236}">
                <a16:creationId xmlns:a16="http://schemas.microsoft.com/office/drawing/2014/main" id="{AD8F70F7-2E5D-233E-0772-7C6D19923AB0}"/>
              </a:ext>
            </a:extLst>
          </p:cNvPr>
          <p:cNvSpPr>
            <a:spLocks noGrp="1"/>
          </p:cNvSpPr>
          <p:nvPr>
            <p:ph type="body" sz="quarter" idx="1"/>
          </p:nvPr>
        </p:nvSpPr>
        <p:spPr>
          <a:xfrm>
            <a:off x="1676400" y="4868402"/>
            <a:ext cx="7644378" cy="7485524"/>
          </a:xfrm>
        </p:spPr>
        <p:txBody>
          <a:bodyPr vert="horz" lIns="91440" tIns="45720" rIns="91440" bIns="45720" rtlCol="0">
            <a:noAutofit/>
          </a:bodyPr>
          <a:lstStyle/>
          <a:p>
            <a:pPr indent="-228600" algn="l" defTabSz="914400" rtl="0">
              <a:lnSpc>
                <a:spcPct val="90000"/>
              </a:lnSpc>
              <a:spcAft>
                <a:spcPts val="800"/>
              </a:spcAft>
              <a:buFont typeface="Arial" panose="020B0604020202020204" pitchFamily="34" charset="0"/>
              <a:buChar char="•"/>
            </a:pPr>
            <a:r>
              <a:rPr lang="en-US" sz="2800" kern="1200" dirty="0" err="1">
                <a:solidFill>
                  <a:schemeClr val="tx1"/>
                </a:solidFill>
                <a:effectLst/>
                <a:latin typeface="+mn-lt"/>
                <a:ea typeface="+mn-ea"/>
                <a:cs typeface="+mn-cs"/>
              </a:rPr>
              <a:t>Científicos</a:t>
            </a:r>
            <a:r>
              <a:rPr lang="en-US" sz="2800" kern="1200" dirty="0">
                <a:solidFill>
                  <a:schemeClr val="tx1"/>
                </a:solidFill>
                <a:effectLst/>
                <a:latin typeface="+mn-lt"/>
                <a:ea typeface="+mn-ea"/>
                <a:cs typeface="+mn-cs"/>
              </a:rPr>
              <a:t> y </a:t>
            </a:r>
            <a:r>
              <a:rPr lang="en-US" sz="2800" kern="1200" dirty="0" err="1">
                <a:solidFill>
                  <a:schemeClr val="tx1"/>
                </a:solidFill>
                <a:effectLst/>
                <a:latin typeface="+mn-lt"/>
                <a:ea typeface="+mn-ea"/>
                <a:cs typeface="+mn-cs"/>
              </a:rPr>
              <a:t>periodistas</a:t>
            </a:r>
            <a:r>
              <a:rPr lang="en-US" sz="2800" kern="1200" dirty="0">
                <a:solidFill>
                  <a:schemeClr val="tx1"/>
                </a:solidFill>
                <a:effectLst/>
                <a:latin typeface="+mn-lt"/>
                <a:ea typeface="+mn-ea"/>
                <a:cs typeface="+mn-cs"/>
              </a:rPr>
              <a:t> son </a:t>
            </a:r>
            <a:r>
              <a:rPr lang="en-US" sz="2800" kern="1200" dirty="0" err="1">
                <a:solidFill>
                  <a:schemeClr val="tx1"/>
                </a:solidFill>
                <a:effectLst/>
                <a:latin typeface="+mn-lt"/>
                <a:ea typeface="+mn-ea"/>
                <a:cs typeface="+mn-cs"/>
              </a:rPr>
              <a:t>actores</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centrales</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en</a:t>
            </a:r>
            <a:r>
              <a:rPr lang="en-US" sz="2800" kern="1200" dirty="0">
                <a:solidFill>
                  <a:schemeClr val="tx1"/>
                </a:solidFill>
                <a:effectLst/>
                <a:latin typeface="+mn-lt"/>
                <a:ea typeface="+mn-ea"/>
                <a:cs typeface="+mn-cs"/>
              </a:rPr>
              <a:t> la </a:t>
            </a:r>
            <a:r>
              <a:rPr lang="en-US" sz="2800" kern="1200" dirty="0" err="1">
                <a:solidFill>
                  <a:schemeClr val="tx1"/>
                </a:solidFill>
                <a:effectLst/>
                <a:latin typeface="+mn-lt"/>
                <a:ea typeface="+mn-ea"/>
                <a:cs typeface="+mn-cs"/>
              </a:rPr>
              <a:t>comunicación</a:t>
            </a:r>
            <a:r>
              <a:rPr lang="en-US" sz="2800" kern="1200" dirty="0">
                <a:solidFill>
                  <a:schemeClr val="tx1"/>
                </a:solidFill>
                <a:effectLst/>
                <a:latin typeface="+mn-lt"/>
                <a:ea typeface="+mn-ea"/>
                <a:cs typeface="+mn-cs"/>
              </a:rPr>
              <a:t> del </a:t>
            </a:r>
            <a:r>
              <a:rPr lang="en-US" sz="2800" kern="1200" dirty="0" err="1">
                <a:solidFill>
                  <a:schemeClr val="tx1"/>
                </a:solidFill>
                <a:effectLst/>
                <a:latin typeface="+mn-lt"/>
                <a:ea typeface="+mn-ea"/>
                <a:cs typeface="+mn-cs"/>
              </a:rPr>
              <a:t>cambio</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climático</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pueden</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evitar</a:t>
            </a:r>
            <a:r>
              <a:rPr lang="en-US" sz="2800" kern="1200" dirty="0">
                <a:solidFill>
                  <a:schemeClr val="tx1"/>
                </a:solidFill>
                <a:effectLst/>
                <a:latin typeface="+mn-lt"/>
                <a:ea typeface="+mn-ea"/>
                <a:cs typeface="+mn-cs"/>
              </a:rPr>
              <a:t> la </a:t>
            </a:r>
            <a:r>
              <a:rPr lang="en-US" sz="2800" kern="1200" dirty="0" err="1">
                <a:solidFill>
                  <a:schemeClr val="tx1"/>
                </a:solidFill>
                <a:effectLst/>
                <a:latin typeface="+mn-lt"/>
                <a:ea typeface="+mn-ea"/>
                <a:cs typeface="+mn-cs"/>
              </a:rPr>
              <a:t>desinformación</a:t>
            </a:r>
            <a:r>
              <a:rPr lang="en-US" sz="2800" kern="1200" dirty="0">
                <a:solidFill>
                  <a:schemeClr val="tx1"/>
                </a:solidFill>
                <a:effectLst/>
                <a:latin typeface="+mn-lt"/>
                <a:ea typeface="+mn-ea"/>
                <a:cs typeface="+mn-cs"/>
              </a:rPr>
              <a:t> y </a:t>
            </a:r>
            <a:r>
              <a:rPr lang="en-US" sz="2800" kern="1200" dirty="0" err="1">
                <a:solidFill>
                  <a:schemeClr val="tx1"/>
                </a:solidFill>
                <a:effectLst/>
                <a:latin typeface="+mn-lt"/>
                <a:ea typeface="+mn-ea"/>
                <a:cs typeface="+mn-cs"/>
              </a:rPr>
              <a:t>también</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impulsar</a:t>
            </a:r>
            <a:r>
              <a:rPr lang="en-US" sz="2800" kern="1200" dirty="0">
                <a:solidFill>
                  <a:schemeClr val="tx1"/>
                </a:solidFill>
                <a:effectLst/>
                <a:latin typeface="+mn-lt"/>
                <a:ea typeface="+mn-ea"/>
                <a:cs typeface="+mn-cs"/>
              </a:rPr>
              <a:t> la </a:t>
            </a:r>
            <a:r>
              <a:rPr lang="en-US" sz="2800" kern="1200" dirty="0" err="1">
                <a:solidFill>
                  <a:schemeClr val="tx1"/>
                </a:solidFill>
                <a:effectLst/>
                <a:latin typeface="+mn-lt"/>
                <a:ea typeface="+mn-ea"/>
                <a:cs typeface="+mn-cs"/>
              </a:rPr>
              <a:t>acción</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climática</a:t>
            </a:r>
            <a:r>
              <a:rPr lang="en-US" sz="2800" kern="1200" dirty="0">
                <a:solidFill>
                  <a:schemeClr val="tx1"/>
                </a:solidFill>
                <a:effectLst/>
                <a:latin typeface="+mn-lt"/>
                <a:ea typeface="+mn-ea"/>
                <a:cs typeface="+mn-cs"/>
              </a:rPr>
              <a:t>.</a:t>
            </a:r>
          </a:p>
          <a:p>
            <a:pPr algn="l" defTabSz="914400" rtl="0">
              <a:lnSpc>
                <a:spcPct val="90000"/>
              </a:lnSpc>
              <a:spcAft>
                <a:spcPts val="800"/>
              </a:spcAft>
            </a:pPr>
            <a:endParaRPr lang="en-US" sz="2800" kern="1200" dirty="0">
              <a:solidFill>
                <a:schemeClr val="tx1"/>
              </a:solidFill>
              <a:effectLst/>
              <a:latin typeface="+mn-lt"/>
              <a:ea typeface="+mn-ea"/>
              <a:cs typeface="+mn-cs"/>
            </a:endParaRPr>
          </a:p>
          <a:p>
            <a:pPr indent="-228600" algn="l" defTabSz="914400" rtl="0">
              <a:lnSpc>
                <a:spcPct val="90000"/>
              </a:lnSpc>
              <a:spcAft>
                <a:spcPts val="800"/>
              </a:spcAft>
              <a:buFont typeface="Arial" panose="020B0604020202020204" pitchFamily="34" charset="0"/>
              <a:buChar char="•"/>
            </a:pPr>
            <a:r>
              <a:rPr lang="en-US" sz="2800" kern="1200" dirty="0">
                <a:solidFill>
                  <a:schemeClr val="tx1"/>
                </a:solidFill>
                <a:effectLst/>
                <a:latin typeface="+mn-lt"/>
                <a:ea typeface="+mn-ea"/>
                <a:cs typeface="+mn-cs"/>
              </a:rPr>
              <a:t>Una </a:t>
            </a:r>
            <a:r>
              <a:rPr lang="en-US" sz="2800" kern="1200" dirty="0" err="1">
                <a:solidFill>
                  <a:schemeClr val="tx1"/>
                </a:solidFill>
                <a:effectLst/>
                <a:latin typeface="+mn-lt"/>
                <a:ea typeface="+mn-ea"/>
                <a:cs typeface="+mn-cs"/>
              </a:rPr>
              <a:t>posición</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está</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respaldada</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por</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una</a:t>
            </a:r>
            <a:r>
              <a:rPr lang="en-US" sz="2800" kern="1200" dirty="0">
                <a:solidFill>
                  <a:schemeClr val="tx1"/>
                </a:solidFill>
                <a:effectLst/>
                <a:latin typeface="+mn-lt"/>
                <a:ea typeface="+mn-ea"/>
                <a:cs typeface="+mn-cs"/>
              </a:rPr>
              <a:t> gran </a:t>
            </a:r>
            <a:r>
              <a:rPr lang="en-US" sz="2800" kern="1200" dirty="0" err="1">
                <a:solidFill>
                  <a:schemeClr val="tx1"/>
                </a:solidFill>
                <a:effectLst/>
                <a:latin typeface="+mn-lt"/>
                <a:ea typeface="+mn-ea"/>
                <a:cs typeface="+mn-cs"/>
              </a:rPr>
              <a:t>cantidad</a:t>
            </a:r>
            <a:r>
              <a:rPr lang="en-US" sz="2800" kern="1200" dirty="0">
                <a:solidFill>
                  <a:schemeClr val="tx1"/>
                </a:solidFill>
                <a:effectLst/>
                <a:latin typeface="+mn-lt"/>
                <a:ea typeface="+mn-ea"/>
                <a:cs typeface="+mn-cs"/>
              </a:rPr>
              <a:t> de </a:t>
            </a:r>
            <a:r>
              <a:rPr lang="en-US" sz="2800" kern="1200" dirty="0" err="1">
                <a:solidFill>
                  <a:schemeClr val="tx1"/>
                </a:solidFill>
                <a:effectLst/>
                <a:latin typeface="+mn-lt"/>
                <a:ea typeface="+mn-ea"/>
                <a:cs typeface="+mn-cs"/>
              </a:rPr>
              <a:t>evidencia</a:t>
            </a:r>
            <a:r>
              <a:rPr lang="en-US" sz="2800" kern="1200" dirty="0">
                <a:solidFill>
                  <a:schemeClr val="tx1"/>
                </a:solidFill>
                <a:effectLst/>
                <a:latin typeface="+mn-lt"/>
                <a:ea typeface="+mn-ea"/>
                <a:cs typeface="+mn-cs"/>
              </a:rPr>
              <a:t> y </a:t>
            </a:r>
            <a:r>
              <a:rPr lang="en-US" sz="2800" kern="1200" dirty="0" err="1">
                <a:solidFill>
                  <a:schemeClr val="tx1"/>
                </a:solidFill>
                <a:effectLst/>
                <a:latin typeface="+mn-lt"/>
                <a:ea typeface="+mn-ea"/>
                <a:cs typeface="+mn-cs"/>
              </a:rPr>
              <a:t>otra</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carece</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por</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completo</a:t>
            </a:r>
            <a:r>
              <a:rPr lang="en-US" sz="2800" kern="1200" dirty="0">
                <a:solidFill>
                  <a:schemeClr val="tx1"/>
                </a:solidFill>
                <a:effectLst/>
                <a:latin typeface="+mn-lt"/>
                <a:ea typeface="+mn-ea"/>
                <a:cs typeface="+mn-cs"/>
              </a:rPr>
              <a:t> de </a:t>
            </a:r>
            <a:r>
              <a:rPr lang="en-US" sz="2800" kern="1200" dirty="0" err="1">
                <a:solidFill>
                  <a:schemeClr val="tx1"/>
                </a:solidFill>
                <a:effectLst/>
                <a:latin typeface="+mn-lt"/>
                <a:ea typeface="+mn-ea"/>
                <a:cs typeface="+mn-cs"/>
              </a:rPr>
              <a:t>ella</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por</a:t>
            </a:r>
            <a:r>
              <a:rPr lang="en-US" sz="2800" kern="1200" dirty="0">
                <a:solidFill>
                  <a:schemeClr val="tx1"/>
                </a:solidFill>
                <a:effectLst/>
                <a:latin typeface="+mn-lt"/>
                <a:ea typeface="+mn-ea"/>
                <a:cs typeface="+mn-cs"/>
              </a:rPr>
              <a:t> lo </a:t>
            </a:r>
            <a:r>
              <a:rPr lang="en-US" sz="2800" kern="1200" dirty="0" err="1">
                <a:solidFill>
                  <a:schemeClr val="tx1"/>
                </a:solidFill>
                <a:effectLst/>
                <a:latin typeface="+mn-lt"/>
                <a:ea typeface="+mn-ea"/>
                <a:cs typeface="+mn-cs"/>
              </a:rPr>
              <a:t>cual</a:t>
            </a:r>
            <a:r>
              <a:rPr lang="en-US" sz="2800" kern="1200" dirty="0">
                <a:solidFill>
                  <a:schemeClr val="tx1"/>
                </a:solidFill>
                <a:effectLst/>
                <a:latin typeface="+mn-lt"/>
                <a:ea typeface="+mn-ea"/>
                <a:cs typeface="+mn-cs"/>
              </a:rPr>
              <a:t> es </a:t>
            </a:r>
            <a:r>
              <a:rPr lang="en-US" sz="2800" kern="1200" dirty="0" err="1">
                <a:solidFill>
                  <a:schemeClr val="tx1"/>
                </a:solidFill>
                <a:effectLst/>
                <a:latin typeface="+mn-lt"/>
                <a:ea typeface="+mn-ea"/>
                <a:cs typeface="+mn-cs"/>
              </a:rPr>
              <a:t>erróneo</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otorgar</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en</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aras</a:t>
            </a:r>
            <a:r>
              <a:rPr lang="en-US" sz="2800" kern="1200" dirty="0">
                <a:solidFill>
                  <a:schemeClr val="tx1"/>
                </a:solidFill>
                <a:effectLst/>
                <a:latin typeface="+mn-lt"/>
                <a:ea typeface="+mn-ea"/>
                <a:cs typeface="+mn-cs"/>
              </a:rPr>
              <a:t> de un balance </a:t>
            </a:r>
            <a:r>
              <a:rPr lang="en-US" sz="2800" kern="1200" dirty="0" err="1">
                <a:solidFill>
                  <a:schemeClr val="tx1"/>
                </a:solidFill>
                <a:effectLst/>
                <a:latin typeface="+mn-lt"/>
                <a:ea typeface="+mn-ea"/>
                <a:cs typeface="+mn-cs"/>
              </a:rPr>
              <a:t>informativo</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considerar</a:t>
            </a:r>
            <a:r>
              <a:rPr lang="en-US" sz="2800" kern="1200" dirty="0">
                <a:solidFill>
                  <a:schemeClr val="tx1"/>
                </a:solidFill>
                <a:effectLst/>
                <a:latin typeface="+mn-lt"/>
                <a:ea typeface="+mn-ea"/>
                <a:cs typeface="+mn-cs"/>
              </a:rPr>
              <a:t> a </a:t>
            </a:r>
            <a:r>
              <a:rPr lang="en-US" sz="2800" kern="1200" dirty="0" err="1">
                <a:solidFill>
                  <a:schemeClr val="tx1"/>
                </a:solidFill>
                <a:effectLst/>
                <a:latin typeface="+mn-lt"/>
                <a:ea typeface="+mn-ea"/>
                <a:cs typeface="+mn-cs"/>
              </a:rPr>
              <a:t>los</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negacionistas</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Esto</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confunde</a:t>
            </a:r>
            <a:r>
              <a:rPr lang="en-US" sz="2800" kern="1200" dirty="0">
                <a:solidFill>
                  <a:schemeClr val="tx1"/>
                </a:solidFill>
                <a:effectLst/>
                <a:latin typeface="+mn-lt"/>
                <a:ea typeface="+mn-ea"/>
                <a:cs typeface="+mn-cs"/>
              </a:rPr>
              <a:t> y se </a:t>
            </a:r>
            <a:r>
              <a:rPr lang="en-US" sz="2800" kern="1200" dirty="0" err="1">
                <a:solidFill>
                  <a:schemeClr val="tx1"/>
                </a:solidFill>
                <a:effectLst/>
                <a:latin typeface="+mn-lt"/>
                <a:ea typeface="+mn-ea"/>
                <a:cs typeface="+mn-cs"/>
              </a:rPr>
              <a:t>crea</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una</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percepción</a:t>
            </a:r>
            <a:r>
              <a:rPr lang="en-US" sz="2800" kern="1200" dirty="0">
                <a:solidFill>
                  <a:schemeClr val="tx1"/>
                </a:solidFill>
                <a:effectLst/>
                <a:latin typeface="+mn-lt"/>
                <a:ea typeface="+mn-ea"/>
                <a:cs typeface="+mn-cs"/>
              </a:rPr>
              <a:t> de que </a:t>
            </a:r>
            <a:r>
              <a:rPr lang="en-US" sz="2800" kern="1200" dirty="0" err="1">
                <a:solidFill>
                  <a:schemeClr val="tx1"/>
                </a:solidFill>
                <a:effectLst/>
                <a:latin typeface="+mn-lt"/>
                <a:ea typeface="+mn-ea"/>
                <a:cs typeface="+mn-cs"/>
              </a:rPr>
              <a:t>el</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tema</a:t>
            </a:r>
            <a:r>
              <a:rPr lang="en-US" sz="2800" kern="1200" dirty="0">
                <a:solidFill>
                  <a:schemeClr val="tx1"/>
                </a:solidFill>
                <a:effectLst/>
                <a:latin typeface="+mn-lt"/>
                <a:ea typeface="+mn-ea"/>
                <a:cs typeface="+mn-cs"/>
              </a:rPr>
              <a:t> es controversial, </a:t>
            </a:r>
            <a:r>
              <a:rPr lang="en-US" sz="2800" kern="1200" dirty="0" err="1">
                <a:solidFill>
                  <a:schemeClr val="tx1"/>
                </a:solidFill>
                <a:effectLst/>
                <a:latin typeface="+mn-lt"/>
                <a:ea typeface="+mn-ea"/>
                <a:cs typeface="+mn-cs"/>
              </a:rPr>
              <a:t>cuando</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está</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muy</a:t>
            </a:r>
            <a:r>
              <a:rPr lang="en-US" sz="2800" kern="1200" dirty="0">
                <a:solidFill>
                  <a:schemeClr val="tx1"/>
                </a:solidFill>
                <a:effectLst/>
                <a:latin typeface="+mn-lt"/>
                <a:ea typeface="+mn-ea"/>
                <a:cs typeface="+mn-cs"/>
              </a:rPr>
              <a:t> claro.</a:t>
            </a:r>
          </a:p>
          <a:p>
            <a:pPr indent="-228600" algn="l" defTabSz="914400" rtl="0">
              <a:lnSpc>
                <a:spcPct val="90000"/>
              </a:lnSpc>
              <a:spcAft>
                <a:spcPts val="800"/>
              </a:spcAft>
              <a:buFont typeface="Arial" panose="020B0604020202020204" pitchFamily="34" charset="0"/>
              <a:buChar char="•"/>
            </a:pPr>
            <a:endParaRPr lang="en-US" sz="2800" kern="1200" dirty="0">
              <a:solidFill>
                <a:schemeClr val="tx1"/>
              </a:solidFill>
              <a:effectLst/>
              <a:latin typeface="+mn-lt"/>
              <a:ea typeface="+mn-ea"/>
              <a:cs typeface="+mn-cs"/>
            </a:endParaRPr>
          </a:p>
          <a:p>
            <a:pPr indent="-228600" algn="l" defTabSz="914400" rtl="0">
              <a:lnSpc>
                <a:spcPct val="90000"/>
              </a:lnSpc>
              <a:spcAft>
                <a:spcPts val="800"/>
              </a:spcAft>
              <a:buFont typeface="Arial" panose="020B0604020202020204" pitchFamily="34" charset="0"/>
              <a:buChar char="•"/>
            </a:pPr>
            <a:r>
              <a:rPr lang="en-US" sz="2800" kern="1200" dirty="0" err="1">
                <a:solidFill>
                  <a:schemeClr val="tx1"/>
                </a:solidFill>
                <a:effectLst/>
                <a:latin typeface="+mn-lt"/>
                <a:ea typeface="+mn-ea"/>
                <a:cs typeface="+mn-cs"/>
              </a:rPr>
              <a:t>En</a:t>
            </a:r>
            <a:r>
              <a:rPr lang="en-US" sz="2800" kern="1200" dirty="0">
                <a:solidFill>
                  <a:schemeClr val="tx1"/>
                </a:solidFill>
                <a:effectLst/>
                <a:latin typeface="+mn-lt"/>
                <a:ea typeface="+mn-ea"/>
                <a:cs typeface="+mn-cs"/>
              </a:rPr>
              <a:t> 2021, </a:t>
            </a:r>
            <a:r>
              <a:rPr lang="en-US" sz="2800" kern="1200" dirty="0" err="1">
                <a:solidFill>
                  <a:schemeClr val="tx1"/>
                </a:solidFill>
                <a:effectLst/>
                <a:latin typeface="+mn-lt"/>
                <a:ea typeface="+mn-ea"/>
                <a:cs typeface="+mn-cs"/>
              </a:rPr>
              <a:t>investigadores</a:t>
            </a:r>
            <a:r>
              <a:rPr lang="en-US" sz="2800" kern="1200" dirty="0">
                <a:solidFill>
                  <a:schemeClr val="tx1"/>
                </a:solidFill>
                <a:effectLst/>
                <a:latin typeface="+mn-lt"/>
                <a:ea typeface="+mn-ea"/>
                <a:cs typeface="+mn-cs"/>
              </a:rPr>
              <a:t> de la Universidad de Northwestern </a:t>
            </a:r>
            <a:r>
              <a:rPr lang="en-US" sz="2800" kern="1200" dirty="0" err="1">
                <a:solidFill>
                  <a:schemeClr val="tx1"/>
                </a:solidFill>
                <a:effectLst/>
                <a:latin typeface="+mn-lt"/>
                <a:ea typeface="+mn-ea"/>
                <a:cs typeface="+mn-cs"/>
              </a:rPr>
              <a:t>encontraron</a:t>
            </a:r>
            <a:r>
              <a:rPr lang="en-US" sz="2800" kern="1200" dirty="0">
                <a:solidFill>
                  <a:schemeClr val="tx1"/>
                </a:solidFill>
                <a:effectLst/>
                <a:latin typeface="+mn-lt"/>
                <a:ea typeface="+mn-ea"/>
                <a:cs typeface="+mn-cs"/>
              </a:rPr>
              <a:t> que </a:t>
            </a:r>
            <a:r>
              <a:rPr lang="en-US" sz="2800" kern="1200" dirty="0" err="1">
                <a:solidFill>
                  <a:schemeClr val="tx1"/>
                </a:solidFill>
                <a:effectLst/>
                <a:latin typeface="+mn-lt"/>
                <a:ea typeface="+mn-ea"/>
                <a:cs typeface="+mn-cs"/>
              </a:rPr>
              <a:t>el</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falso</a:t>
            </a:r>
            <a:r>
              <a:rPr lang="en-US" sz="2800" kern="1200" dirty="0">
                <a:solidFill>
                  <a:schemeClr val="tx1"/>
                </a:solidFill>
                <a:effectLst/>
                <a:latin typeface="+mn-lt"/>
                <a:ea typeface="+mn-ea"/>
                <a:cs typeface="+mn-cs"/>
              </a:rPr>
              <a:t> balance </a:t>
            </a:r>
            <a:r>
              <a:rPr lang="en-US" sz="2800" kern="1200" dirty="0" err="1">
                <a:solidFill>
                  <a:schemeClr val="tx1"/>
                </a:solidFill>
                <a:effectLst/>
                <a:latin typeface="+mn-lt"/>
                <a:ea typeface="+mn-ea"/>
                <a:cs typeface="+mn-cs"/>
              </a:rPr>
              <a:t>en</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los</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artículos</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periodísticos</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puede</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hacer</a:t>
            </a:r>
            <a:r>
              <a:rPr lang="en-US" sz="2800" kern="1200" dirty="0">
                <a:solidFill>
                  <a:schemeClr val="tx1"/>
                </a:solidFill>
                <a:effectLst/>
                <a:latin typeface="+mn-lt"/>
                <a:ea typeface="+mn-ea"/>
                <a:cs typeface="+mn-cs"/>
              </a:rPr>
              <a:t> que la audiencia dude del </a:t>
            </a:r>
            <a:r>
              <a:rPr lang="en-US" sz="2800" kern="1200" dirty="0" err="1">
                <a:solidFill>
                  <a:schemeClr val="tx1"/>
                </a:solidFill>
                <a:effectLst/>
                <a:latin typeface="+mn-lt"/>
                <a:ea typeface="+mn-ea"/>
                <a:cs typeface="+mn-cs"/>
              </a:rPr>
              <a:t>consenso</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científico</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sobre</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el</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cambio</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climático</a:t>
            </a:r>
            <a:r>
              <a:rPr lang="en-US" sz="2800" kern="1200" dirty="0">
                <a:solidFill>
                  <a:schemeClr val="tx1"/>
                </a:solidFill>
                <a:effectLst/>
                <a:latin typeface="+mn-lt"/>
                <a:ea typeface="+mn-ea"/>
                <a:cs typeface="+mn-cs"/>
              </a:rPr>
              <a:t> y se </a:t>
            </a:r>
            <a:r>
              <a:rPr lang="en-US" sz="2800" kern="1200" dirty="0" err="1">
                <a:solidFill>
                  <a:schemeClr val="tx1"/>
                </a:solidFill>
                <a:effectLst/>
                <a:latin typeface="+mn-lt"/>
                <a:ea typeface="+mn-ea"/>
                <a:cs typeface="+mn-cs"/>
              </a:rPr>
              <a:t>cuestione</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si</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realmente</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existe</a:t>
            </a:r>
            <a:r>
              <a:rPr lang="en-US" sz="2800" kern="1200" dirty="0">
                <a:solidFill>
                  <a:schemeClr val="tx1"/>
                </a:solidFill>
                <a:effectLst/>
                <a:latin typeface="+mn-lt"/>
                <a:ea typeface="+mn-ea"/>
                <a:cs typeface="+mn-cs"/>
              </a:rPr>
              <a:t>.</a:t>
            </a:r>
          </a:p>
          <a:p>
            <a:pPr indent="-228600" algn="l" defTabSz="914400" rtl="0">
              <a:lnSpc>
                <a:spcPct val="90000"/>
              </a:lnSpc>
              <a:buFont typeface="Arial" panose="020B0604020202020204" pitchFamily="34" charset="0"/>
              <a:buChar char="•"/>
            </a:pPr>
            <a:endParaRPr lang="en-US" sz="2800" kern="1200" dirty="0">
              <a:solidFill>
                <a:schemeClr val="tx1"/>
              </a:solidFill>
              <a:latin typeface="+mn-lt"/>
              <a:ea typeface="+mn-ea"/>
              <a:cs typeface="+mn-cs"/>
            </a:endParaRPr>
          </a:p>
        </p:txBody>
      </p:sp>
    </p:spTree>
    <p:extLst>
      <p:ext uri="{BB962C8B-B14F-4D97-AF65-F5344CB8AC3E}">
        <p14:creationId xmlns:p14="http://schemas.microsoft.com/office/powerpoint/2010/main" val="3142308566"/>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8" y="0"/>
            <a:ext cx="24377904"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descr="Imagen que contiene Interfaz de usuario gráfica&#10;&#10;Descripción generada automáticamente">
            <a:extLst>
              <a:ext uri="{FF2B5EF4-FFF2-40B4-BE49-F238E27FC236}">
                <a16:creationId xmlns:a16="http://schemas.microsoft.com/office/drawing/2014/main" id="{F4675ACB-8234-F6F5-625C-2B882D4B303C}"/>
              </a:ext>
            </a:extLst>
          </p:cNvPr>
          <p:cNvPicPr>
            <a:picLocks noChangeAspect="1"/>
          </p:cNvPicPr>
          <p:nvPr/>
        </p:nvPicPr>
        <p:blipFill rotWithShape="1">
          <a:blip r:embed="rId2">
            <a:extLst>
              <a:ext uri="{28A0092B-C50C-407E-A947-70E740481C1C}">
                <a14:useLocalDpi xmlns:a14="http://schemas.microsoft.com/office/drawing/2010/main" val="0"/>
              </a:ext>
            </a:extLst>
          </a:blip>
          <a:srcRect l="10026" r="29345"/>
          <a:stretch/>
        </p:blipFill>
        <p:spPr>
          <a:xfrm>
            <a:off x="5044712" y="10"/>
            <a:ext cx="19339284" cy="13715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4780526" cy="13716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ítulo 2">
            <a:extLst>
              <a:ext uri="{FF2B5EF4-FFF2-40B4-BE49-F238E27FC236}">
                <a16:creationId xmlns:a16="http://schemas.microsoft.com/office/drawing/2014/main" id="{3DBDEDFA-8C72-D292-1C4B-ACDBE2197002}"/>
              </a:ext>
            </a:extLst>
          </p:cNvPr>
          <p:cNvSpPr>
            <a:spLocks noGrp="1"/>
          </p:cNvSpPr>
          <p:nvPr>
            <p:ph type="title"/>
          </p:nvPr>
        </p:nvSpPr>
        <p:spPr>
          <a:xfrm>
            <a:off x="1676400" y="730250"/>
            <a:ext cx="7644378" cy="3799824"/>
          </a:xfrm>
        </p:spPr>
        <p:txBody>
          <a:bodyPr vert="horz" lIns="91440" tIns="45720" rIns="91440" bIns="45720" rtlCol="0" anchor="ctr">
            <a:normAutofit/>
          </a:bodyPr>
          <a:lstStyle/>
          <a:p>
            <a:pPr algn="l" defTabSz="914400">
              <a:lnSpc>
                <a:spcPct val="90000"/>
              </a:lnSpc>
              <a:spcBef>
                <a:spcPct val="0"/>
              </a:spcBef>
            </a:pPr>
            <a:r>
              <a:rPr lang="en-US" sz="8000" kern="1200">
                <a:solidFill>
                  <a:schemeClr val="tx1"/>
                </a:solidFill>
                <a:latin typeface="+mj-lt"/>
                <a:ea typeface="+mj-ea"/>
                <a:cs typeface="+mj-cs"/>
              </a:rPr>
              <a:t>Fuentes científicas</a:t>
            </a:r>
          </a:p>
        </p:txBody>
      </p:sp>
      <p:sp>
        <p:nvSpPr>
          <p:cNvPr id="4" name="Marcador de texto 3">
            <a:extLst>
              <a:ext uri="{FF2B5EF4-FFF2-40B4-BE49-F238E27FC236}">
                <a16:creationId xmlns:a16="http://schemas.microsoft.com/office/drawing/2014/main" id="{D88D598A-1346-8785-EF7F-A21BF2896A20}"/>
              </a:ext>
            </a:extLst>
          </p:cNvPr>
          <p:cNvSpPr>
            <a:spLocks noGrp="1"/>
          </p:cNvSpPr>
          <p:nvPr>
            <p:ph type="body" sz="quarter" idx="1"/>
          </p:nvPr>
        </p:nvSpPr>
        <p:spPr>
          <a:xfrm>
            <a:off x="1676400" y="4868402"/>
            <a:ext cx="7644378" cy="7485524"/>
          </a:xfrm>
        </p:spPr>
        <p:txBody>
          <a:bodyPr vert="horz" lIns="91440" tIns="45720" rIns="91440" bIns="45720" rtlCol="0">
            <a:normAutofit/>
          </a:bodyPr>
          <a:lstStyle/>
          <a:p>
            <a:pPr indent="-228600" algn="l" defTabSz="914400" rtl="0">
              <a:lnSpc>
                <a:spcPct val="90000"/>
              </a:lnSpc>
              <a:spcAft>
                <a:spcPts val="800"/>
              </a:spcAft>
              <a:buFont typeface="Arial" panose="020B0604020202020204" pitchFamily="34" charset="0"/>
              <a:buChar char="•"/>
            </a:pPr>
            <a:r>
              <a:rPr lang="en-US" sz="2200" kern="1200">
                <a:solidFill>
                  <a:schemeClr val="tx1"/>
                </a:solidFill>
                <a:effectLst/>
                <a:latin typeface="+mn-lt"/>
                <a:ea typeface="+mn-ea"/>
                <a:cs typeface="+mn-cs"/>
              </a:rPr>
              <a:t>Los consensos científicos se establecen a partir del cúmulo de estudios científicos</a:t>
            </a:r>
            <a:r>
              <a:rPr lang="en-US" sz="2200" kern="1200">
                <a:solidFill>
                  <a:schemeClr val="tx1"/>
                </a:solidFill>
                <a:latin typeface="+mn-lt"/>
                <a:ea typeface="+mn-ea"/>
                <a:cs typeface="+mn-cs"/>
              </a:rPr>
              <a:t> </a:t>
            </a:r>
            <a:r>
              <a:rPr lang="en-US" sz="2200" kern="1200">
                <a:solidFill>
                  <a:schemeClr val="tx1"/>
                </a:solidFill>
                <a:effectLst/>
                <a:latin typeface="+mn-lt"/>
                <a:ea typeface="+mn-ea"/>
                <a:cs typeface="+mn-cs"/>
              </a:rPr>
              <a:t>publicados sobre un tema determinado. Cuando la mayoría apunta en una</a:t>
            </a:r>
            <a:r>
              <a:rPr lang="en-US" sz="2200" kern="1200">
                <a:solidFill>
                  <a:schemeClr val="tx1"/>
                </a:solidFill>
                <a:latin typeface="+mn-lt"/>
                <a:ea typeface="+mn-ea"/>
                <a:cs typeface="+mn-cs"/>
              </a:rPr>
              <a:t> </a:t>
            </a:r>
            <a:r>
              <a:rPr lang="en-US" sz="2200" kern="1200">
                <a:solidFill>
                  <a:schemeClr val="tx1"/>
                </a:solidFill>
                <a:effectLst/>
                <a:latin typeface="+mn-lt"/>
                <a:ea typeface="+mn-ea"/>
                <a:cs typeface="+mn-cs"/>
              </a:rPr>
              <a:t>dirección, se forma un consenso.</a:t>
            </a:r>
          </a:p>
          <a:p>
            <a:pPr indent="-228600" algn="l" defTabSz="914400" rtl="0">
              <a:lnSpc>
                <a:spcPct val="90000"/>
              </a:lnSpc>
              <a:spcAft>
                <a:spcPts val="800"/>
              </a:spcAft>
              <a:buFont typeface="Arial" panose="020B0604020202020204" pitchFamily="34" charset="0"/>
              <a:buChar char="•"/>
            </a:pPr>
            <a:r>
              <a:rPr lang="en-US" sz="2200" kern="1200">
                <a:solidFill>
                  <a:schemeClr val="tx1"/>
                </a:solidFill>
                <a:effectLst/>
                <a:latin typeface="+mn-lt"/>
                <a:ea typeface="+mn-ea"/>
                <a:cs typeface="+mn-cs"/>
              </a:rPr>
              <a:t>La evidencia científica tiene un papel protagónico en la cobertura del cambio climático. Por eso las y los científicos son una de las fuentes principales de información.</a:t>
            </a:r>
          </a:p>
          <a:p>
            <a:pPr indent="-228600" algn="l" defTabSz="914400" rtl="0">
              <a:lnSpc>
                <a:spcPct val="90000"/>
              </a:lnSpc>
              <a:spcAft>
                <a:spcPts val="800"/>
              </a:spcAft>
              <a:buFont typeface="Arial" panose="020B0604020202020204" pitchFamily="34" charset="0"/>
              <a:buChar char="•"/>
            </a:pPr>
            <a:r>
              <a:rPr lang="en-US" sz="2200" kern="1200">
                <a:solidFill>
                  <a:schemeClr val="tx1"/>
                </a:solidFill>
                <a:effectLst/>
                <a:latin typeface="+mn-lt"/>
                <a:ea typeface="+mn-ea"/>
                <a:cs typeface="+mn-cs"/>
              </a:rPr>
              <a:t>Muchos de ellos están agrupados en redes globales o locales, como el Panel Intergubernamental sobre el Cambio Climático (IPCC). También es importante otras fuentes científicas sólidas a nivel regional y local y desarrollar una relación informativa directa con las mismas.</a:t>
            </a:r>
          </a:p>
          <a:p>
            <a:pPr indent="-228600" algn="l" defTabSz="914400" rtl="0">
              <a:lnSpc>
                <a:spcPct val="90000"/>
              </a:lnSpc>
              <a:buFont typeface="Arial" panose="020B0604020202020204" pitchFamily="34" charset="0"/>
              <a:buChar char="•"/>
            </a:pPr>
            <a:r>
              <a:rPr lang="en-US" sz="2200" kern="1200">
                <a:solidFill>
                  <a:schemeClr val="tx1"/>
                </a:solidFill>
                <a:effectLst/>
                <a:latin typeface="+mn-lt"/>
                <a:ea typeface="+mn-ea"/>
                <a:cs typeface="+mn-cs"/>
              </a:rPr>
              <a:t>El IPCC es un órgano internacional establecido en 1988 por la Organización Meteorológica Mundial y el Programa de las Naciones Unidas para el Medio Ambiente para evaluar los avances científicos sobre el cambio climático para la toma de decisiones.  Sus informes son referencias de suma importancia en la ciencia climática.</a:t>
            </a:r>
          </a:p>
          <a:p>
            <a:pPr indent="-228600" algn="l" defTabSz="914400" rtl="0">
              <a:lnSpc>
                <a:spcPct val="90000"/>
              </a:lnSpc>
              <a:buFont typeface="Arial" panose="020B0604020202020204" pitchFamily="34" charset="0"/>
              <a:buChar char="•"/>
            </a:pPr>
            <a:endParaRPr lang="en-US" sz="2200" kern="1200">
              <a:solidFill>
                <a:schemeClr val="tx1"/>
              </a:solidFill>
              <a:latin typeface="+mn-lt"/>
              <a:ea typeface="+mn-ea"/>
              <a:cs typeface="+mn-cs"/>
            </a:endParaRPr>
          </a:p>
        </p:txBody>
      </p:sp>
    </p:spTree>
    <p:extLst>
      <p:ext uri="{BB962C8B-B14F-4D97-AF65-F5344CB8AC3E}">
        <p14:creationId xmlns:p14="http://schemas.microsoft.com/office/powerpoint/2010/main" val="1858645959"/>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550BE34-C2B8-49B8-8519-67A8CAD51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4000"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A7457DD9-5A45-400A-AB4B-4B4EDECA2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8832" y="730250"/>
            <a:ext cx="22334894" cy="4178634"/>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ítulo 2">
            <a:extLst>
              <a:ext uri="{FF2B5EF4-FFF2-40B4-BE49-F238E27FC236}">
                <a16:creationId xmlns:a16="http://schemas.microsoft.com/office/drawing/2014/main" id="{94EAA9AA-AB60-598E-1CDD-E12FC21329D4}"/>
              </a:ext>
            </a:extLst>
          </p:cNvPr>
          <p:cNvSpPr>
            <a:spLocks noGrp="1"/>
          </p:cNvSpPr>
          <p:nvPr>
            <p:ph type="title"/>
          </p:nvPr>
        </p:nvSpPr>
        <p:spPr>
          <a:xfrm>
            <a:off x="2093492" y="1173644"/>
            <a:ext cx="7120504" cy="3291840"/>
          </a:xfrm>
        </p:spPr>
        <p:txBody>
          <a:bodyPr vert="horz" lIns="91440" tIns="45720" rIns="91440" bIns="45720" rtlCol="0" anchor="ctr">
            <a:normAutofit/>
          </a:bodyPr>
          <a:lstStyle/>
          <a:p>
            <a:pPr algn="l" defTabSz="914400">
              <a:lnSpc>
                <a:spcPct val="90000"/>
              </a:lnSpc>
              <a:spcBef>
                <a:spcPct val="0"/>
              </a:spcBef>
              <a:spcAft>
                <a:spcPts val="800"/>
              </a:spcAft>
            </a:pPr>
            <a:r>
              <a:rPr lang="en-US" sz="5000" kern="1200">
                <a:solidFill>
                  <a:schemeClr val="tx1"/>
                </a:solidFill>
                <a:effectLst/>
                <a:latin typeface="+mj-lt"/>
                <a:ea typeface="+mj-ea"/>
                <a:cs typeface="+mj-cs"/>
              </a:rPr>
              <a:t> </a:t>
            </a:r>
            <a:br>
              <a:rPr lang="en-US" sz="5000" kern="1200">
                <a:solidFill>
                  <a:schemeClr val="tx1"/>
                </a:solidFill>
                <a:effectLst/>
                <a:latin typeface="+mj-lt"/>
                <a:ea typeface="+mj-ea"/>
                <a:cs typeface="+mj-cs"/>
              </a:rPr>
            </a:br>
            <a:r>
              <a:rPr lang="en-US" sz="5000" kern="1200">
                <a:solidFill>
                  <a:schemeClr val="tx1"/>
                </a:solidFill>
                <a:effectLst/>
                <a:latin typeface="+mj-lt"/>
                <a:ea typeface="+mj-ea"/>
                <a:cs typeface="+mj-cs"/>
              </a:rPr>
              <a:t>Pero ojo que no todo es cambio climático y esto hay que tenerlo claro:</a:t>
            </a:r>
            <a:endParaRPr lang="en-US" sz="5000" kern="1200">
              <a:solidFill>
                <a:schemeClr val="tx1"/>
              </a:solidFill>
              <a:latin typeface="+mj-lt"/>
              <a:ea typeface="+mj-ea"/>
              <a:cs typeface="+mj-cs"/>
            </a:endParaRPr>
          </a:p>
        </p:txBody>
      </p:sp>
      <p:sp>
        <p:nvSpPr>
          <p:cNvPr id="14" name="Rectangle 13">
            <a:extLst>
              <a:ext uri="{FF2B5EF4-FFF2-40B4-BE49-F238E27FC236}">
                <a16:creationId xmlns:a16="http://schemas.microsoft.com/office/drawing/2014/main" id="{441CF7D6-A660-431A-B0BB-140A0D555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0816" y="2115478"/>
            <a:ext cx="256032" cy="14081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6" name="Rectangle 15">
            <a:extLst>
              <a:ext uri="{FF2B5EF4-FFF2-40B4-BE49-F238E27FC236}">
                <a16:creationId xmlns:a16="http://schemas.microsoft.com/office/drawing/2014/main" id="{0570A85B-3810-4F95-97B0-CBF4CCDB3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487082" y="2801276"/>
            <a:ext cx="2926080" cy="3657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Marcador de texto 3">
            <a:extLst>
              <a:ext uri="{FF2B5EF4-FFF2-40B4-BE49-F238E27FC236}">
                <a16:creationId xmlns:a16="http://schemas.microsoft.com/office/drawing/2014/main" id="{4C0645C4-1B04-F434-995F-74C46B28F133}"/>
              </a:ext>
            </a:extLst>
          </p:cNvPr>
          <p:cNvSpPr>
            <a:spLocks noGrp="1"/>
          </p:cNvSpPr>
          <p:nvPr>
            <p:ph type="body" sz="quarter" idx="1"/>
          </p:nvPr>
        </p:nvSpPr>
        <p:spPr>
          <a:xfrm>
            <a:off x="10702328" y="1173644"/>
            <a:ext cx="12005272" cy="3291840"/>
          </a:xfrm>
        </p:spPr>
        <p:txBody>
          <a:bodyPr vert="horz" lIns="91440" tIns="45720" rIns="91440" bIns="45720" rtlCol="0" anchor="ctr">
            <a:noAutofit/>
          </a:bodyPr>
          <a:lstStyle/>
          <a:p>
            <a:pPr algn="l" defTabSz="914400" rtl="0">
              <a:lnSpc>
                <a:spcPct val="90000"/>
              </a:lnSpc>
              <a:spcAft>
                <a:spcPts val="800"/>
              </a:spcAft>
            </a:pPr>
            <a:r>
              <a:rPr lang="en-US" sz="2000" kern="1200" dirty="0">
                <a:solidFill>
                  <a:schemeClr val="tx1"/>
                </a:solidFill>
                <a:effectLst/>
                <a:latin typeface="+mn-lt"/>
                <a:ea typeface="+mn-ea"/>
                <a:cs typeface="+mn-cs"/>
              </a:rPr>
              <a:t>Por </a:t>
            </a:r>
            <a:r>
              <a:rPr lang="en-US" sz="2000" kern="1200" dirty="0" err="1">
                <a:solidFill>
                  <a:schemeClr val="tx1"/>
                </a:solidFill>
                <a:effectLst/>
                <a:latin typeface="+mn-lt"/>
                <a:ea typeface="+mn-ea"/>
                <a:cs typeface="+mn-cs"/>
              </a:rPr>
              <a:t>ejemplo</a:t>
            </a:r>
            <a:r>
              <a:rPr lang="en-US" sz="2000" kern="1200" dirty="0">
                <a:solidFill>
                  <a:schemeClr val="tx1"/>
                </a:solidFill>
                <a:effectLst/>
                <a:latin typeface="+mn-lt"/>
                <a:ea typeface="+mn-ea"/>
                <a:cs typeface="+mn-cs"/>
              </a:rPr>
              <a:t>, la World Weather </a:t>
            </a:r>
            <a:r>
              <a:rPr lang="en-US" sz="2000" kern="1200" dirty="0" err="1">
                <a:solidFill>
                  <a:schemeClr val="tx1"/>
                </a:solidFill>
                <a:effectLst/>
                <a:latin typeface="+mn-lt"/>
                <a:ea typeface="+mn-ea"/>
                <a:cs typeface="+mn-cs"/>
              </a:rPr>
              <a:t>Atribution</a:t>
            </a:r>
            <a:r>
              <a:rPr lang="en-US" sz="2000" kern="1200" dirty="0">
                <a:solidFill>
                  <a:schemeClr val="tx1"/>
                </a:solidFill>
                <a:effectLst/>
                <a:latin typeface="+mn-lt"/>
                <a:ea typeface="+mn-ea"/>
                <a:cs typeface="+mn-cs"/>
              </a:rPr>
              <a:t> initiative (WWA) </a:t>
            </a:r>
            <a:r>
              <a:rPr lang="en-US" sz="2000" kern="1200" dirty="0" err="1">
                <a:solidFill>
                  <a:schemeClr val="tx1"/>
                </a:solidFill>
                <a:effectLst/>
                <a:latin typeface="+mn-lt"/>
                <a:ea typeface="+mn-ea"/>
                <a:cs typeface="+mn-cs"/>
              </a:rPr>
              <a:t>realiza</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análisis</a:t>
            </a:r>
            <a:r>
              <a:rPr lang="en-US" sz="2000" kern="1200" dirty="0">
                <a:solidFill>
                  <a:schemeClr val="tx1"/>
                </a:solidFill>
                <a:effectLst/>
                <a:latin typeface="+mn-lt"/>
                <a:ea typeface="+mn-ea"/>
                <a:cs typeface="+mn-cs"/>
              </a:rPr>
              <a:t> de </a:t>
            </a:r>
            <a:r>
              <a:rPr lang="en-US" sz="2000" kern="1200" dirty="0" err="1">
                <a:solidFill>
                  <a:schemeClr val="tx1"/>
                </a:solidFill>
                <a:effectLst/>
                <a:latin typeface="+mn-lt"/>
                <a:ea typeface="+mn-ea"/>
                <a:cs typeface="+mn-cs"/>
              </a:rPr>
              <a:t>atribución</a:t>
            </a:r>
            <a:r>
              <a:rPr lang="en-US" sz="2000" kern="1200" dirty="0">
                <a:solidFill>
                  <a:schemeClr val="tx1"/>
                </a:solidFill>
                <a:effectLst/>
                <a:latin typeface="+mn-lt"/>
                <a:ea typeface="+mn-ea"/>
                <a:cs typeface="+mn-cs"/>
              </a:rPr>
              <a:t> de </a:t>
            </a:r>
            <a:r>
              <a:rPr lang="en-US" sz="2000" kern="1200" dirty="0" err="1">
                <a:solidFill>
                  <a:schemeClr val="tx1"/>
                </a:solidFill>
                <a:effectLst/>
                <a:latin typeface="+mn-lt"/>
                <a:ea typeface="+mn-ea"/>
                <a:cs typeface="+mn-cs"/>
              </a:rPr>
              <a:t>eventos</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climático</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extremos</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en</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tiempo</a:t>
            </a:r>
            <a:r>
              <a:rPr lang="en-US" sz="2000" kern="1200" dirty="0">
                <a:solidFill>
                  <a:schemeClr val="tx1"/>
                </a:solidFill>
                <a:effectLst/>
                <a:latin typeface="+mn-lt"/>
                <a:ea typeface="+mn-ea"/>
                <a:cs typeface="+mn-cs"/>
              </a:rPr>
              <a:t> real </a:t>
            </a:r>
            <a:r>
              <a:rPr lang="en-US" sz="2000" kern="1200" dirty="0" err="1">
                <a:solidFill>
                  <a:schemeClr val="tx1"/>
                </a:solidFill>
                <a:effectLst/>
                <a:latin typeface="+mn-lt"/>
                <a:ea typeface="+mn-ea"/>
                <a:cs typeface="+mn-cs"/>
              </a:rPr>
              <a:t>alrededor</a:t>
            </a:r>
            <a:r>
              <a:rPr lang="en-US" sz="2000" kern="1200" dirty="0">
                <a:solidFill>
                  <a:schemeClr val="tx1"/>
                </a:solidFill>
                <a:effectLst/>
                <a:latin typeface="+mn-lt"/>
                <a:ea typeface="+mn-ea"/>
                <a:cs typeface="+mn-cs"/>
              </a:rPr>
              <a:t> del </a:t>
            </a:r>
            <a:r>
              <a:rPr lang="en-US" sz="2000" kern="1200" dirty="0" err="1">
                <a:solidFill>
                  <a:schemeClr val="tx1"/>
                </a:solidFill>
                <a:effectLst/>
                <a:latin typeface="+mn-lt"/>
                <a:ea typeface="+mn-ea"/>
                <a:cs typeface="+mn-cs"/>
              </a:rPr>
              <a:t>mundo</a:t>
            </a:r>
            <a:r>
              <a:rPr lang="en-US" sz="2000" kern="1200" dirty="0">
                <a:solidFill>
                  <a:schemeClr val="tx1"/>
                </a:solidFill>
                <a:effectLst/>
                <a:latin typeface="+mn-lt"/>
                <a:ea typeface="+mn-ea"/>
                <a:cs typeface="+mn-cs"/>
              </a:rPr>
              <a:t>, con </a:t>
            </a:r>
            <a:r>
              <a:rPr lang="en-US" sz="2000" kern="1200" dirty="0" err="1">
                <a:solidFill>
                  <a:schemeClr val="tx1"/>
                </a:solidFill>
                <a:effectLst/>
                <a:latin typeface="+mn-lt"/>
                <a:ea typeface="+mn-ea"/>
                <a:cs typeface="+mn-cs"/>
              </a:rPr>
              <a:t>el</a:t>
            </a:r>
            <a:r>
              <a:rPr lang="en-US" sz="2000" kern="1200" dirty="0">
                <a:solidFill>
                  <a:schemeClr val="tx1"/>
                </a:solidFill>
                <a:effectLst/>
                <a:latin typeface="+mn-lt"/>
                <a:ea typeface="+mn-ea"/>
                <a:cs typeface="+mn-cs"/>
              </a:rPr>
              <a:t> fin de </a:t>
            </a:r>
            <a:r>
              <a:rPr lang="en-US" sz="2000" kern="1200" dirty="0" err="1">
                <a:solidFill>
                  <a:schemeClr val="tx1"/>
                </a:solidFill>
                <a:effectLst/>
                <a:latin typeface="+mn-lt"/>
                <a:ea typeface="+mn-ea"/>
                <a:cs typeface="+mn-cs"/>
              </a:rPr>
              <a:t>brindar</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los</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medios</a:t>
            </a:r>
            <a:r>
              <a:rPr lang="en-US" sz="2000" kern="1200" dirty="0">
                <a:solidFill>
                  <a:schemeClr val="tx1"/>
                </a:solidFill>
                <a:effectLst/>
                <a:latin typeface="+mn-lt"/>
                <a:ea typeface="+mn-ea"/>
                <a:cs typeface="+mn-cs"/>
              </a:rPr>
              <a:t> para </a:t>
            </a:r>
            <a:r>
              <a:rPr lang="en-US" sz="2000" kern="1200" dirty="0" err="1">
                <a:solidFill>
                  <a:schemeClr val="tx1"/>
                </a:solidFill>
                <a:effectLst/>
                <a:latin typeface="+mn-lt"/>
                <a:ea typeface="+mn-ea"/>
                <a:cs typeface="+mn-cs"/>
              </a:rPr>
              <a:t>establecer</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claras</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conexiones</a:t>
            </a:r>
            <a:r>
              <a:rPr lang="en-US" sz="2000" kern="1200" dirty="0">
                <a:solidFill>
                  <a:schemeClr val="tx1"/>
                </a:solidFill>
                <a:effectLst/>
                <a:latin typeface="+mn-lt"/>
                <a:ea typeface="+mn-ea"/>
                <a:cs typeface="+mn-cs"/>
              </a:rPr>
              <a:t> entre </a:t>
            </a:r>
            <a:r>
              <a:rPr lang="en-US" sz="2000" kern="1200" dirty="0" err="1">
                <a:solidFill>
                  <a:schemeClr val="tx1"/>
                </a:solidFill>
                <a:effectLst/>
                <a:latin typeface="+mn-lt"/>
                <a:ea typeface="+mn-ea"/>
                <a:cs typeface="+mn-cs"/>
              </a:rPr>
              <a:t>emisiones</a:t>
            </a:r>
            <a:r>
              <a:rPr lang="en-US" sz="2000" kern="1200" dirty="0">
                <a:solidFill>
                  <a:schemeClr val="tx1"/>
                </a:solidFill>
                <a:effectLst/>
                <a:latin typeface="+mn-lt"/>
                <a:ea typeface="+mn-ea"/>
                <a:cs typeface="+mn-cs"/>
              </a:rPr>
              <a:t> de gases de </a:t>
            </a:r>
            <a:r>
              <a:rPr lang="en-US" sz="2000" kern="1200" dirty="0" err="1">
                <a:solidFill>
                  <a:schemeClr val="tx1"/>
                </a:solidFill>
                <a:effectLst/>
                <a:latin typeface="+mn-lt"/>
                <a:ea typeface="+mn-ea"/>
                <a:cs typeface="+mn-cs"/>
              </a:rPr>
              <a:t>efecto</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invernadero</a:t>
            </a:r>
            <a:r>
              <a:rPr lang="en-US" sz="2000" kern="1200" dirty="0">
                <a:solidFill>
                  <a:schemeClr val="tx1"/>
                </a:solidFill>
                <a:effectLst/>
                <a:latin typeface="+mn-lt"/>
                <a:ea typeface="+mn-ea"/>
                <a:cs typeface="+mn-cs"/>
              </a:rPr>
              <a:t> y </a:t>
            </a:r>
            <a:r>
              <a:rPr lang="en-US" sz="2000" kern="1200" dirty="0" err="1">
                <a:solidFill>
                  <a:schemeClr val="tx1"/>
                </a:solidFill>
                <a:effectLst/>
                <a:latin typeface="+mn-lt"/>
                <a:ea typeface="+mn-ea"/>
                <a:cs typeface="+mn-cs"/>
              </a:rPr>
              <a:t>los</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eventos</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climáticos</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extremos</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como</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tormentas</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inundaciones</a:t>
            </a:r>
            <a:r>
              <a:rPr lang="en-US" sz="2000" kern="1200" dirty="0">
                <a:solidFill>
                  <a:schemeClr val="tx1"/>
                </a:solidFill>
                <a:effectLst/>
                <a:latin typeface="+mn-lt"/>
                <a:ea typeface="+mn-ea"/>
                <a:cs typeface="+mn-cs"/>
              </a:rPr>
              <a:t>, olas de </a:t>
            </a:r>
            <a:r>
              <a:rPr lang="en-US" sz="2000" kern="1200" dirty="0" err="1">
                <a:solidFill>
                  <a:schemeClr val="tx1"/>
                </a:solidFill>
                <a:effectLst/>
                <a:latin typeface="+mn-lt"/>
                <a:ea typeface="+mn-ea"/>
                <a:cs typeface="+mn-cs"/>
              </a:rPr>
              <a:t>calor</a:t>
            </a:r>
            <a:r>
              <a:rPr lang="en-US" sz="2000" kern="1200" dirty="0">
                <a:solidFill>
                  <a:schemeClr val="tx1"/>
                </a:solidFill>
                <a:effectLst/>
                <a:latin typeface="+mn-lt"/>
                <a:ea typeface="+mn-ea"/>
                <a:cs typeface="+mn-cs"/>
              </a:rPr>
              <a:t> y </a:t>
            </a:r>
            <a:r>
              <a:rPr lang="en-US" sz="2000" kern="1200" dirty="0" err="1">
                <a:solidFill>
                  <a:schemeClr val="tx1"/>
                </a:solidFill>
                <a:effectLst/>
                <a:latin typeface="+mn-lt"/>
                <a:ea typeface="+mn-ea"/>
                <a:cs typeface="+mn-cs"/>
              </a:rPr>
              <a:t>sequías</a:t>
            </a:r>
            <a:r>
              <a:rPr lang="en-US" sz="2000" kern="1200" dirty="0">
                <a:solidFill>
                  <a:schemeClr val="tx1"/>
                </a:solidFill>
                <a:effectLst/>
                <a:latin typeface="+mn-lt"/>
                <a:ea typeface="+mn-ea"/>
                <a:cs typeface="+mn-cs"/>
              </a:rPr>
              <a:t>.</a:t>
            </a:r>
          </a:p>
          <a:p>
            <a:pPr algn="l" defTabSz="914400" rtl="0">
              <a:lnSpc>
                <a:spcPct val="90000"/>
              </a:lnSpc>
              <a:spcAft>
                <a:spcPts val="800"/>
              </a:spcAft>
            </a:pPr>
            <a:r>
              <a:rPr lang="en-US" sz="2000" kern="1200" dirty="0">
                <a:solidFill>
                  <a:schemeClr val="tx1"/>
                </a:solidFill>
                <a:effectLst/>
                <a:latin typeface="+mn-lt"/>
                <a:ea typeface="+mn-ea"/>
                <a:cs typeface="+mn-cs"/>
              </a:rPr>
              <a:t> </a:t>
            </a:r>
          </a:p>
          <a:p>
            <a:pPr algn="l" defTabSz="914400" rtl="0">
              <a:lnSpc>
                <a:spcPct val="90000"/>
              </a:lnSpc>
              <a:spcAft>
                <a:spcPts val="800"/>
              </a:spcAft>
            </a:pPr>
            <a:r>
              <a:rPr lang="en-US" sz="2000" b="1" kern="1200" dirty="0">
                <a:solidFill>
                  <a:schemeClr val="tx1"/>
                </a:solidFill>
                <a:effectLst/>
                <a:latin typeface="+mn-lt"/>
                <a:ea typeface="+mn-ea"/>
                <a:cs typeface="+mn-cs"/>
              </a:rPr>
              <a:t>¿</a:t>
            </a:r>
            <a:r>
              <a:rPr lang="en-US" sz="2000" b="1" kern="1200" dirty="0" err="1">
                <a:solidFill>
                  <a:schemeClr val="tx1"/>
                </a:solidFill>
                <a:effectLst/>
                <a:latin typeface="+mn-lt"/>
                <a:ea typeface="+mn-ea"/>
                <a:cs typeface="+mn-cs"/>
              </a:rPr>
              <a:t>Qué</a:t>
            </a:r>
            <a:r>
              <a:rPr lang="en-US" sz="2000" b="1" kern="1200" dirty="0">
                <a:solidFill>
                  <a:schemeClr val="tx1"/>
                </a:solidFill>
                <a:effectLst/>
                <a:latin typeface="+mn-lt"/>
                <a:ea typeface="+mn-ea"/>
                <a:cs typeface="+mn-cs"/>
              </a:rPr>
              <a:t> </a:t>
            </a:r>
            <a:r>
              <a:rPr lang="en-US" sz="2000" b="1" kern="1200" dirty="0" err="1">
                <a:solidFill>
                  <a:schemeClr val="tx1"/>
                </a:solidFill>
                <a:effectLst/>
                <a:latin typeface="+mn-lt"/>
                <a:ea typeface="+mn-ea"/>
                <a:cs typeface="+mn-cs"/>
              </a:rPr>
              <a:t>hacer</a:t>
            </a:r>
            <a:r>
              <a:rPr lang="en-US" sz="2000" b="1" kern="1200" dirty="0">
                <a:solidFill>
                  <a:schemeClr val="tx1"/>
                </a:solidFill>
                <a:effectLst/>
                <a:latin typeface="+mn-lt"/>
                <a:ea typeface="+mn-ea"/>
                <a:cs typeface="+mn-cs"/>
              </a:rPr>
              <a:t> </a:t>
            </a:r>
            <a:r>
              <a:rPr lang="en-US" sz="2000" b="1" kern="1200" dirty="0" err="1">
                <a:solidFill>
                  <a:schemeClr val="tx1"/>
                </a:solidFill>
                <a:effectLst/>
                <a:latin typeface="+mn-lt"/>
                <a:ea typeface="+mn-ea"/>
                <a:cs typeface="+mn-cs"/>
              </a:rPr>
              <a:t>cuándo</a:t>
            </a:r>
            <a:r>
              <a:rPr lang="en-US" sz="2000" b="1" kern="1200" dirty="0">
                <a:solidFill>
                  <a:schemeClr val="tx1"/>
                </a:solidFill>
                <a:effectLst/>
                <a:latin typeface="+mn-lt"/>
                <a:ea typeface="+mn-ea"/>
                <a:cs typeface="+mn-cs"/>
              </a:rPr>
              <a:t> no se </a:t>
            </a:r>
            <a:r>
              <a:rPr lang="en-US" sz="2000" b="1" kern="1200" dirty="0" err="1">
                <a:solidFill>
                  <a:schemeClr val="tx1"/>
                </a:solidFill>
                <a:effectLst/>
                <a:latin typeface="+mn-lt"/>
                <a:ea typeface="+mn-ea"/>
                <a:cs typeface="+mn-cs"/>
              </a:rPr>
              <a:t>tiene</a:t>
            </a:r>
            <a:r>
              <a:rPr lang="en-US" sz="2000" b="1" kern="1200" dirty="0">
                <a:solidFill>
                  <a:schemeClr val="tx1"/>
                </a:solidFill>
                <a:effectLst/>
                <a:latin typeface="+mn-lt"/>
                <a:ea typeface="+mn-ea"/>
                <a:cs typeface="+mn-cs"/>
              </a:rPr>
              <a:t> </a:t>
            </a:r>
            <a:r>
              <a:rPr lang="en-US" sz="2000" b="1" kern="1200" dirty="0" err="1">
                <a:solidFill>
                  <a:schemeClr val="tx1"/>
                </a:solidFill>
                <a:effectLst/>
                <a:latin typeface="+mn-lt"/>
                <a:ea typeface="+mn-ea"/>
                <a:cs typeface="+mn-cs"/>
              </a:rPr>
              <a:t>certeza</a:t>
            </a:r>
            <a:r>
              <a:rPr lang="en-US" sz="2000" b="1" kern="1200" dirty="0">
                <a:solidFill>
                  <a:schemeClr val="tx1"/>
                </a:solidFill>
                <a:effectLst/>
                <a:latin typeface="+mn-lt"/>
                <a:ea typeface="+mn-ea"/>
                <a:cs typeface="+mn-cs"/>
              </a:rPr>
              <a:t>?</a:t>
            </a:r>
          </a:p>
          <a:p>
            <a:pPr algn="l" defTabSz="914400" rtl="0">
              <a:lnSpc>
                <a:spcPct val="90000"/>
              </a:lnSpc>
              <a:spcAft>
                <a:spcPts val="800"/>
              </a:spcAft>
            </a:pPr>
            <a:r>
              <a:rPr lang="en-US" sz="2000" b="1" kern="1200" dirty="0">
                <a:solidFill>
                  <a:schemeClr val="tx1"/>
                </a:solidFill>
                <a:effectLst/>
                <a:latin typeface="+mn-lt"/>
                <a:ea typeface="+mn-ea"/>
                <a:cs typeface="+mn-cs"/>
              </a:rPr>
              <a:t> </a:t>
            </a:r>
          </a:p>
          <a:p>
            <a:pPr algn="l" defTabSz="914400" rtl="0">
              <a:lnSpc>
                <a:spcPct val="90000"/>
              </a:lnSpc>
              <a:spcAft>
                <a:spcPts val="800"/>
              </a:spcAft>
            </a:pPr>
            <a:r>
              <a:rPr lang="en-US" sz="2000" kern="1200" dirty="0" err="1">
                <a:solidFill>
                  <a:schemeClr val="tx1"/>
                </a:solidFill>
                <a:effectLst/>
                <a:latin typeface="+mn-lt"/>
                <a:ea typeface="+mn-ea"/>
                <a:cs typeface="+mn-cs"/>
              </a:rPr>
              <a:t>Cuando</a:t>
            </a:r>
            <a:r>
              <a:rPr lang="en-US" sz="2000" kern="1200" dirty="0">
                <a:solidFill>
                  <a:schemeClr val="tx1"/>
                </a:solidFill>
                <a:effectLst/>
                <a:latin typeface="+mn-lt"/>
                <a:ea typeface="+mn-ea"/>
                <a:cs typeface="+mn-cs"/>
              </a:rPr>
              <a:t> no se </a:t>
            </a:r>
            <a:r>
              <a:rPr lang="en-US" sz="2000" kern="1200" dirty="0" err="1">
                <a:solidFill>
                  <a:schemeClr val="tx1"/>
                </a:solidFill>
                <a:effectLst/>
                <a:latin typeface="+mn-lt"/>
                <a:ea typeface="+mn-ea"/>
                <a:cs typeface="+mn-cs"/>
              </a:rPr>
              <a:t>tiene</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certeza</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si</a:t>
            </a:r>
            <a:r>
              <a:rPr lang="en-US" sz="2000" kern="1200" dirty="0">
                <a:solidFill>
                  <a:schemeClr val="tx1"/>
                </a:solidFill>
                <a:effectLst/>
                <a:latin typeface="+mn-lt"/>
                <a:ea typeface="+mn-ea"/>
                <a:cs typeface="+mn-cs"/>
              </a:rPr>
              <a:t> un </a:t>
            </a:r>
            <a:r>
              <a:rPr lang="en-US" sz="2000" kern="1200" dirty="0" err="1">
                <a:solidFill>
                  <a:schemeClr val="tx1"/>
                </a:solidFill>
                <a:effectLst/>
                <a:latin typeface="+mn-lt"/>
                <a:ea typeface="+mn-ea"/>
                <a:cs typeface="+mn-cs"/>
              </a:rPr>
              <a:t>evento</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extremo</a:t>
            </a:r>
            <a:r>
              <a:rPr lang="en-US" sz="2000" kern="1200" dirty="0">
                <a:solidFill>
                  <a:schemeClr val="tx1"/>
                </a:solidFill>
                <a:effectLst/>
                <a:latin typeface="+mn-lt"/>
                <a:ea typeface="+mn-ea"/>
                <a:cs typeface="+mn-cs"/>
              </a:rPr>
              <a:t> local sea </a:t>
            </a:r>
            <a:r>
              <a:rPr lang="en-US" sz="2000" kern="1200" dirty="0" err="1">
                <a:solidFill>
                  <a:schemeClr val="tx1"/>
                </a:solidFill>
                <a:effectLst/>
                <a:latin typeface="+mn-lt"/>
                <a:ea typeface="+mn-ea"/>
                <a:cs typeface="+mn-cs"/>
              </a:rPr>
              <a:t>producto</a:t>
            </a:r>
            <a:r>
              <a:rPr lang="en-US" sz="2000" kern="1200" dirty="0">
                <a:solidFill>
                  <a:schemeClr val="tx1"/>
                </a:solidFill>
                <a:effectLst/>
                <a:latin typeface="+mn-lt"/>
                <a:ea typeface="+mn-ea"/>
                <a:cs typeface="+mn-cs"/>
              </a:rPr>
              <a:t> del </a:t>
            </a:r>
            <a:r>
              <a:rPr lang="en-US" sz="2000" kern="1200" dirty="0" err="1">
                <a:solidFill>
                  <a:schemeClr val="tx1"/>
                </a:solidFill>
                <a:effectLst/>
                <a:latin typeface="+mn-lt"/>
                <a:ea typeface="+mn-ea"/>
                <a:cs typeface="+mn-cs"/>
              </a:rPr>
              <a:t>cambio</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climático</a:t>
            </a:r>
            <a:r>
              <a:rPr lang="en-US" sz="2000" kern="1200" dirty="0">
                <a:solidFill>
                  <a:schemeClr val="tx1"/>
                </a:solidFill>
                <a:effectLst/>
                <a:latin typeface="+mn-lt"/>
                <a:ea typeface="+mn-ea"/>
                <a:cs typeface="+mn-cs"/>
              </a:rPr>
              <a:t>, se </a:t>
            </a:r>
            <a:r>
              <a:rPr lang="en-US" sz="2000" kern="1200" dirty="0" err="1">
                <a:solidFill>
                  <a:schemeClr val="tx1"/>
                </a:solidFill>
                <a:effectLst/>
                <a:latin typeface="+mn-lt"/>
                <a:ea typeface="+mn-ea"/>
                <a:cs typeface="+mn-cs"/>
              </a:rPr>
              <a:t>debe</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consultar</a:t>
            </a:r>
            <a:r>
              <a:rPr lang="en-US" sz="2000" kern="1200" dirty="0">
                <a:solidFill>
                  <a:schemeClr val="tx1"/>
                </a:solidFill>
                <a:effectLst/>
                <a:latin typeface="+mn-lt"/>
                <a:ea typeface="+mn-ea"/>
                <a:cs typeface="+mn-cs"/>
              </a:rPr>
              <a:t> con </a:t>
            </a:r>
            <a:r>
              <a:rPr lang="en-US" sz="2000" kern="1200" dirty="0" err="1">
                <a:solidFill>
                  <a:schemeClr val="tx1"/>
                </a:solidFill>
                <a:effectLst/>
                <a:latin typeface="+mn-lt"/>
                <a:ea typeface="+mn-ea"/>
                <a:cs typeface="+mn-cs"/>
              </a:rPr>
              <a:t>científicos</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nacionales</a:t>
            </a:r>
            <a:r>
              <a:rPr lang="en-US" sz="2000" kern="1200" dirty="0">
                <a:solidFill>
                  <a:schemeClr val="tx1"/>
                </a:solidFill>
                <a:effectLst/>
                <a:latin typeface="+mn-lt"/>
                <a:ea typeface="+mn-ea"/>
                <a:cs typeface="+mn-cs"/>
              </a:rPr>
              <a:t> y, </a:t>
            </a:r>
            <a:r>
              <a:rPr lang="en-US" sz="2000" kern="1200" dirty="0" err="1">
                <a:solidFill>
                  <a:schemeClr val="tx1"/>
                </a:solidFill>
                <a:effectLst/>
                <a:latin typeface="+mn-lt"/>
                <a:ea typeface="+mn-ea"/>
                <a:cs typeface="+mn-cs"/>
              </a:rPr>
              <a:t>si</a:t>
            </a:r>
            <a:r>
              <a:rPr lang="en-US" sz="2000" kern="1200" dirty="0">
                <a:solidFill>
                  <a:schemeClr val="tx1"/>
                </a:solidFill>
                <a:effectLst/>
                <a:latin typeface="+mn-lt"/>
                <a:ea typeface="+mn-ea"/>
                <a:cs typeface="+mn-cs"/>
              </a:rPr>
              <a:t> no </a:t>
            </a:r>
            <a:r>
              <a:rPr lang="en-US" sz="2000" kern="1200" dirty="0" err="1">
                <a:solidFill>
                  <a:schemeClr val="tx1"/>
                </a:solidFill>
                <a:effectLst/>
                <a:latin typeface="+mn-lt"/>
                <a:ea typeface="+mn-ea"/>
                <a:cs typeface="+mn-cs"/>
              </a:rPr>
              <a:t>existe</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suficiente</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información</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también</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puede</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hacer</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el</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vínculo</a:t>
            </a:r>
            <a:r>
              <a:rPr lang="en-US" sz="2000" kern="1200" dirty="0">
                <a:solidFill>
                  <a:schemeClr val="tx1"/>
                </a:solidFill>
                <a:effectLst/>
                <a:latin typeface="+mn-lt"/>
                <a:ea typeface="+mn-ea"/>
                <a:cs typeface="+mn-cs"/>
              </a:rPr>
              <a:t> al </a:t>
            </a:r>
            <a:r>
              <a:rPr lang="en-US" sz="2000" kern="1200" dirty="0" err="1">
                <a:solidFill>
                  <a:schemeClr val="tx1"/>
                </a:solidFill>
                <a:effectLst/>
                <a:latin typeface="+mn-lt"/>
                <a:ea typeface="+mn-ea"/>
                <a:cs typeface="+mn-cs"/>
              </a:rPr>
              <a:t>afirmar</a:t>
            </a:r>
            <a:r>
              <a:rPr lang="en-US" sz="2000" kern="1200" dirty="0">
                <a:solidFill>
                  <a:schemeClr val="tx1"/>
                </a:solidFill>
                <a:effectLst/>
                <a:latin typeface="+mn-lt"/>
                <a:ea typeface="+mn-ea"/>
                <a:cs typeface="+mn-cs"/>
              </a:rPr>
              <a:t> que </a:t>
            </a:r>
            <a:r>
              <a:rPr lang="en-US" sz="2000" kern="1200" dirty="0" err="1">
                <a:solidFill>
                  <a:schemeClr val="tx1"/>
                </a:solidFill>
                <a:effectLst/>
                <a:latin typeface="+mn-lt"/>
                <a:ea typeface="+mn-ea"/>
                <a:cs typeface="+mn-cs"/>
              </a:rPr>
              <a:t>este</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tipo</a:t>
            </a:r>
            <a:r>
              <a:rPr lang="en-US" sz="2000" kern="1200" dirty="0">
                <a:solidFill>
                  <a:schemeClr val="tx1"/>
                </a:solidFill>
                <a:effectLst/>
                <a:latin typeface="+mn-lt"/>
                <a:ea typeface="+mn-ea"/>
                <a:cs typeface="+mn-cs"/>
              </a:rPr>
              <a:t> de </a:t>
            </a:r>
            <a:r>
              <a:rPr lang="en-US" sz="2000" kern="1200" dirty="0" err="1">
                <a:solidFill>
                  <a:schemeClr val="tx1"/>
                </a:solidFill>
                <a:effectLst/>
                <a:latin typeface="+mn-lt"/>
                <a:ea typeface="+mn-ea"/>
                <a:cs typeface="+mn-cs"/>
              </a:rPr>
              <a:t>eventos</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serán</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más</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frecuentes</a:t>
            </a:r>
            <a:r>
              <a:rPr lang="en-US" sz="2000" kern="1200" dirty="0">
                <a:solidFill>
                  <a:schemeClr val="tx1"/>
                </a:solidFill>
                <a:effectLst/>
                <a:latin typeface="+mn-lt"/>
                <a:ea typeface="+mn-ea"/>
                <a:cs typeface="+mn-cs"/>
              </a:rPr>
              <a:t> e </a:t>
            </a:r>
            <a:r>
              <a:rPr lang="en-US" sz="2000" kern="1200" dirty="0" err="1">
                <a:solidFill>
                  <a:schemeClr val="tx1"/>
                </a:solidFill>
                <a:effectLst/>
                <a:latin typeface="+mn-lt"/>
                <a:ea typeface="+mn-ea"/>
                <a:cs typeface="+mn-cs"/>
              </a:rPr>
              <a:t>incluso</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intensos</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en</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el</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futuro</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debido</a:t>
            </a:r>
            <a:r>
              <a:rPr lang="en-US" sz="2000" kern="1200" dirty="0">
                <a:solidFill>
                  <a:schemeClr val="tx1"/>
                </a:solidFill>
                <a:effectLst/>
                <a:latin typeface="+mn-lt"/>
                <a:ea typeface="+mn-ea"/>
                <a:cs typeface="+mn-cs"/>
              </a:rPr>
              <a:t> al </a:t>
            </a:r>
            <a:r>
              <a:rPr lang="en-US" sz="2000" kern="1200" dirty="0" err="1">
                <a:solidFill>
                  <a:schemeClr val="tx1"/>
                </a:solidFill>
                <a:effectLst/>
                <a:latin typeface="+mn-lt"/>
                <a:ea typeface="+mn-ea"/>
                <a:cs typeface="+mn-cs"/>
              </a:rPr>
              <a:t>cambio</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climático</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según</a:t>
            </a:r>
            <a:r>
              <a:rPr lang="en-US" sz="2000" kern="1200" dirty="0">
                <a:solidFill>
                  <a:schemeClr val="tx1"/>
                </a:solidFill>
                <a:effectLst/>
                <a:latin typeface="+mn-lt"/>
                <a:ea typeface="+mn-ea"/>
                <a:cs typeface="+mn-cs"/>
              </a:rPr>
              <a:t> </a:t>
            </a:r>
            <a:r>
              <a:rPr lang="en-US" sz="2000" kern="1200" dirty="0" err="1">
                <a:solidFill>
                  <a:schemeClr val="tx1"/>
                </a:solidFill>
                <a:effectLst/>
                <a:latin typeface="+mn-lt"/>
                <a:ea typeface="+mn-ea"/>
                <a:cs typeface="+mn-cs"/>
              </a:rPr>
              <a:t>el</a:t>
            </a:r>
            <a:r>
              <a:rPr lang="en-US" sz="2000" kern="1200" dirty="0">
                <a:solidFill>
                  <a:schemeClr val="tx1"/>
                </a:solidFill>
                <a:effectLst/>
                <a:latin typeface="+mn-lt"/>
                <a:ea typeface="+mn-ea"/>
                <a:cs typeface="+mn-cs"/>
              </a:rPr>
              <a:t> IPCC.</a:t>
            </a:r>
          </a:p>
          <a:p>
            <a:pPr indent="-228600" algn="l" defTabSz="914400" rtl="0">
              <a:lnSpc>
                <a:spcPct val="90000"/>
              </a:lnSpc>
              <a:buFont typeface="Arial" panose="020B0604020202020204" pitchFamily="34" charset="0"/>
              <a:buChar char="•"/>
            </a:pPr>
            <a:endParaRPr lang="en-US" sz="2000" kern="1200" dirty="0">
              <a:solidFill>
                <a:schemeClr val="tx1"/>
              </a:solidFill>
              <a:latin typeface="+mn-lt"/>
              <a:ea typeface="+mn-ea"/>
              <a:cs typeface="+mn-cs"/>
            </a:endParaRPr>
          </a:p>
        </p:txBody>
      </p:sp>
      <p:pic>
        <p:nvPicPr>
          <p:cNvPr id="5" name="Imagen 4">
            <a:extLst>
              <a:ext uri="{FF2B5EF4-FFF2-40B4-BE49-F238E27FC236}">
                <a16:creationId xmlns:a16="http://schemas.microsoft.com/office/drawing/2014/main" id="{91D96B7A-6302-CF8B-9201-5D883212F6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0504" y="5468112"/>
            <a:ext cx="22119775" cy="6967728"/>
          </a:xfrm>
          <a:prstGeom prst="rect">
            <a:avLst/>
          </a:prstGeom>
        </p:spPr>
      </p:pic>
    </p:spTree>
    <p:extLst>
      <p:ext uri="{BB962C8B-B14F-4D97-AF65-F5344CB8AC3E}">
        <p14:creationId xmlns:p14="http://schemas.microsoft.com/office/powerpoint/2010/main" val="982911029"/>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77904"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ítulo 2">
            <a:extLst>
              <a:ext uri="{FF2B5EF4-FFF2-40B4-BE49-F238E27FC236}">
                <a16:creationId xmlns:a16="http://schemas.microsoft.com/office/drawing/2014/main" id="{BA90CDF8-A373-4EE0-1A82-18D11A3D3661}"/>
              </a:ext>
            </a:extLst>
          </p:cNvPr>
          <p:cNvSpPr>
            <a:spLocks noGrp="1"/>
          </p:cNvSpPr>
          <p:nvPr>
            <p:ph type="title"/>
          </p:nvPr>
        </p:nvSpPr>
        <p:spPr>
          <a:xfrm>
            <a:off x="1280160" y="650738"/>
            <a:ext cx="8737204" cy="3913682"/>
          </a:xfrm>
        </p:spPr>
        <p:txBody>
          <a:bodyPr vert="horz" lIns="91440" tIns="45720" rIns="91440" bIns="45720" rtlCol="0" anchor="b">
            <a:normAutofit/>
          </a:bodyPr>
          <a:lstStyle/>
          <a:p>
            <a:pPr algn="l" defTabSz="914400">
              <a:lnSpc>
                <a:spcPct val="90000"/>
              </a:lnSpc>
              <a:spcBef>
                <a:spcPct val="0"/>
              </a:spcBef>
            </a:pPr>
            <a:r>
              <a:rPr lang="en-US" sz="9200" kern="1200">
                <a:solidFill>
                  <a:schemeClr val="tx1"/>
                </a:solidFill>
                <a:latin typeface="+mj-lt"/>
                <a:ea typeface="+mj-ea"/>
                <a:cs typeface="+mj-cs"/>
              </a:rPr>
              <a:t>Periodistas: puente ante la opinión pública</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80160" y="5173988"/>
            <a:ext cx="6949440" cy="36576"/>
          </a:xfrm>
          <a:custGeom>
            <a:avLst/>
            <a:gdLst>
              <a:gd name="connsiteX0" fmla="*/ 0 w 6949440"/>
              <a:gd name="connsiteY0" fmla="*/ 0 h 36576"/>
              <a:gd name="connsiteX1" fmla="*/ 625450 w 6949440"/>
              <a:gd name="connsiteY1" fmla="*/ 0 h 36576"/>
              <a:gd name="connsiteX2" fmla="*/ 1181405 w 6949440"/>
              <a:gd name="connsiteY2" fmla="*/ 0 h 36576"/>
              <a:gd name="connsiteX3" fmla="*/ 1945843 w 6949440"/>
              <a:gd name="connsiteY3" fmla="*/ 0 h 36576"/>
              <a:gd name="connsiteX4" fmla="*/ 2710282 w 6949440"/>
              <a:gd name="connsiteY4" fmla="*/ 0 h 36576"/>
              <a:gd name="connsiteX5" fmla="*/ 3405226 w 6949440"/>
              <a:gd name="connsiteY5" fmla="*/ 0 h 36576"/>
              <a:gd name="connsiteX6" fmla="*/ 3891686 w 6949440"/>
              <a:gd name="connsiteY6" fmla="*/ 0 h 36576"/>
              <a:gd name="connsiteX7" fmla="*/ 4656125 w 6949440"/>
              <a:gd name="connsiteY7" fmla="*/ 0 h 36576"/>
              <a:gd name="connsiteX8" fmla="*/ 5142586 w 6949440"/>
              <a:gd name="connsiteY8" fmla="*/ 0 h 36576"/>
              <a:gd name="connsiteX9" fmla="*/ 5629046 w 6949440"/>
              <a:gd name="connsiteY9" fmla="*/ 0 h 36576"/>
              <a:gd name="connsiteX10" fmla="*/ 6949440 w 6949440"/>
              <a:gd name="connsiteY10" fmla="*/ 0 h 36576"/>
              <a:gd name="connsiteX11" fmla="*/ 6949440 w 6949440"/>
              <a:gd name="connsiteY11" fmla="*/ 36576 h 36576"/>
              <a:gd name="connsiteX12" fmla="*/ 6115507 w 6949440"/>
              <a:gd name="connsiteY12" fmla="*/ 36576 h 36576"/>
              <a:gd name="connsiteX13" fmla="*/ 5420563 w 6949440"/>
              <a:gd name="connsiteY13" fmla="*/ 36576 h 36576"/>
              <a:gd name="connsiteX14" fmla="*/ 4586630 w 6949440"/>
              <a:gd name="connsiteY14" fmla="*/ 36576 h 36576"/>
              <a:gd name="connsiteX15" fmla="*/ 4030675 w 6949440"/>
              <a:gd name="connsiteY15" fmla="*/ 36576 h 36576"/>
              <a:gd name="connsiteX16" fmla="*/ 3335731 w 6949440"/>
              <a:gd name="connsiteY16" fmla="*/ 36576 h 36576"/>
              <a:gd name="connsiteX17" fmla="*/ 2501798 w 6949440"/>
              <a:gd name="connsiteY17" fmla="*/ 36576 h 36576"/>
              <a:gd name="connsiteX18" fmla="*/ 1876349 w 6949440"/>
              <a:gd name="connsiteY18" fmla="*/ 36576 h 36576"/>
              <a:gd name="connsiteX19" fmla="*/ 1042416 w 6949440"/>
              <a:gd name="connsiteY19" fmla="*/ 36576 h 36576"/>
              <a:gd name="connsiteX20" fmla="*/ 0 w 6949440"/>
              <a:gd name="connsiteY20" fmla="*/ 36576 h 36576"/>
              <a:gd name="connsiteX21" fmla="*/ 0 w 6949440"/>
              <a:gd name="connsiteY21" fmla="*/ 0 h 36576"/>
              <a:gd name="connsiteX0" fmla="*/ 0 w 6949440"/>
              <a:gd name="connsiteY0" fmla="*/ 0 h 36576"/>
              <a:gd name="connsiteX1" fmla="*/ 555955 w 6949440"/>
              <a:gd name="connsiteY1" fmla="*/ 0 h 36576"/>
              <a:gd name="connsiteX2" fmla="*/ 1389888 w 6949440"/>
              <a:gd name="connsiteY2" fmla="*/ 0 h 36576"/>
              <a:gd name="connsiteX3" fmla="*/ 1876349 w 6949440"/>
              <a:gd name="connsiteY3" fmla="*/ 0 h 36576"/>
              <a:gd name="connsiteX4" fmla="*/ 2362810 w 6949440"/>
              <a:gd name="connsiteY4" fmla="*/ 0 h 36576"/>
              <a:gd name="connsiteX5" fmla="*/ 3057754 w 6949440"/>
              <a:gd name="connsiteY5" fmla="*/ 0 h 36576"/>
              <a:gd name="connsiteX6" fmla="*/ 3683203 w 6949440"/>
              <a:gd name="connsiteY6" fmla="*/ 0 h 36576"/>
              <a:gd name="connsiteX7" fmla="*/ 4447642 w 6949440"/>
              <a:gd name="connsiteY7" fmla="*/ 0 h 36576"/>
              <a:gd name="connsiteX8" fmla="*/ 5003597 w 6949440"/>
              <a:gd name="connsiteY8" fmla="*/ 0 h 36576"/>
              <a:gd name="connsiteX9" fmla="*/ 5837530 w 6949440"/>
              <a:gd name="connsiteY9" fmla="*/ 0 h 36576"/>
              <a:gd name="connsiteX10" fmla="*/ 6949440 w 6949440"/>
              <a:gd name="connsiteY10" fmla="*/ 0 h 36576"/>
              <a:gd name="connsiteX11" fmla="*/ 6949440 w 6949440"/>
              <a:gd name="connsiteY11" fmla="*/ 36576 h 36576"/>
              <a:gd name="connsiteX12" fmla="*/ 6393485 w 6949440"/>
              <a:gd name="connsiteY12" fmla="*/ 36576 h 36576"/>
              <a:gd name="connsiteX13" fmla="*/ 5837530 w 6949440"/>
              <a:gd name="connsiteY13" fmla="*/ 36576 h 36576"/>
              <a:gd name="connsiteX14" fmla="*/ 5212080 w 6949440"/>
              <a:gd name="connsiteY14" fmla="*/ 36576 h 36576"/>
              <a:gd name="connsiteX15" fmla="*/ 4725619 w 6949440"/>
              <a:gd name="connsiteY15" fmla="*/ 36576 h 36576"/>
              <a:gd name="connsiteX16" fmla="*/ 4100170 w 6949440"/>
              <a:gd name="connsiteY16" fmla="*/ 36576 h 36576"/>
              <a:gd name="connsiteX17" fmla="*/ 3544214 w 6949440"/>
              <a:gd name="connsiteY17" fmla="*/ 36576 h 36576"/>
              <a:gd name="connsiteX18" fmla="*/ 3118909 w 6949440"/>
              <a:gd name="connsiteY18" fmla="*/ 36576 h 36576"/>
              <a:gd name="connsiteX19" fmla="*/ 2710282 w 6949440"/>
              <a:gd name="connsiteY19" fmla="*/ 36576 h 36576"/>
              <a:gd name="connsiteX20" fmla="*/ 1945843 w 6949440"/>
              <a:gd name="connsiteY20" fmla="*/ 36576 h 36576"/>
              <a:gd name="connsiteX21" fmla="*/ 1459382 w 6949440"/>
              <a:gd name="connsiteY21" fmla="*/ 36576 h 36576"/>
              <a:gd name="connsiteX22" fmla="*/ 764438 w 6949440"/>
              <a:gd name="connsiteY22" fmla="*/ 36576 h 36576"/>
              <a:gd name="connsiteX23" fmla="*/ 0 w 6949440"/>
              <a:gd name="connsiteY23" fmla="*/ 36576 h 36576"/>
              <a:gd name="connsiteX24" fmla="*/ 0 w 6949440"/>
              <a:gd name="connsiteY24"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949440" h="36576" fill="none" extrusionOk="0">
                <a:moveTo>
                  <a:pt x="0" y="0"/>
                </a:moveTo>
                <a:cubicBezTo>
                  <a:pt x="263217" y="657"/>
                  <a:pt x="408958" y="5049"/>
                  <a:pt x="625450" y="0"/>
                </a:cubicBezTo>
                <a:cubicBezTo>
                  <a:pt x="838044" y="21361"/>
                  <a:pt x="1034130" y="-23215"/>
                  <a:pt x="1181405" y="0"/>
                </a:cubicBezTo>
                <a:cubicBezTo>
                  <a:pt x="1324497" y="25131"/>
                  <a:pt x="1731014" y="-33321"/>
                  <a:pt x="1945843" y="0"/>
                </a:cubicBezTo>
                <a:cubicBezTo>
                  <a:pt x="2203595" y="-20515"/>
                  <a:pt x="2449486" y="21501"/>
                  <a:pt x="2710282" y="0"/>
                </a:cubicBezTo>
                <a:cubicBezTo>
                  <a:pt x="2978868" y="-9755"/>
                  <a:pt x="3054793" y="31267"/>
                  <a:pt x="3405226" y="0"/>
                </a:cubicBezTo>
                <a:cubicBezTo>
                  <a:pt x="3743321" y="-34969"/>
                  <a:pt x="3710924" y="-11109"/>
                  <a:pt x="3891686" y="0"/>
                </a:cubicBezTo>
                <a:cubicBezTo>
                  <a:pt x="4106133" y="38118"/>
                  <a:pt x="4300644" y="-66329"/>
                  <a:pt x="4656125" y="0"/>
                </a:cubicBezTo>
                <a:cubicBezTo>
                  <a:pt x="5022626" y="22528"/>
                  <a:pt x="4976660" y="-12056"/>
                  <a:pt x="5142586" y="0"/>
                </a:cubicBezTo>
                <a:cubicBezTo>
                  <a:pt x="5311064" y="2761"/>
                  <a:pt x="5416767" y="-3129"/>
                  <a:pt x="5629046" y="0"/>
                </a:cubicBezTo>
                <a:cubicBezTo>
                  <a:pt x="5847926" y="15254"/>
                  <a:pt x="6475301" y="37453"/>
                  <a:pt x="6949440" y="0"/>
                </a:cubicBezTo>
                <a:cubicBezTo>
                  <a:pt x="6950191" y="13078"/>
                  <a:pt x="6947747" y="18813"/>
                  <a:pt x="6949440" y="36576"/>
                </a:cubicBezTo>
                <a:cubicBezTo>
                  <a:pt x="6616596" y="-34132"/>
                  <a:pt x="6379592" y="25253"/>
                  <a:pt x="6115507" y="36576"/>
                </a:cubicBezTo>
                <a:cubicBezTo>
                  <a:pt x="5873631" y="610"/>
                  <a:pt x="5611919" y="55386"/>
                  <a:pt x="5420563" y="36576"/>
                </a:cubicBezTo>
                <a:cubicBezTo>
                  <a:pt x="5184959" y="-13429"/>
                  <a:pt x="4951745" y="64636"/>
                  <a:pt x="4586630" y="36576"/>
                </a:cubicBezTo>
                <a:cubicBezTo>
                  <a:pt x="4201290" y="12584"/>
                  <a:pt x="4228237" y="43753"/>
                  <a:pt x="4030675" y="36576"/>
                </a:cubicBezTo>
                <a:cubicBezTo>
                  <a:pt x="3826797" y="50047"/>
                  <a:pt x="3590515" y="7178"/>
                  <a:pt x="3335731" y="36576"/>
                </a:cubicBezTo>
                <a:cubicBezTo>
                  <a:pt x="3013838" y="55530"/>
                  <a:pt x="2792126" y="19194"/>
                  <a:pt x="2501798" y="36576"/>
                </a:cubicBezTo>
                <a:cubicBezTo>
                  <a:pt x="2206026" y="64640"/>
                  <a:pt x="2063465" y="7179"/>
                  <a:pt x="1876349" y="36576"/>
                </a:cubicBezTo>
                <a:cubicBezTo>
                  <a:pt x="1660403" y="113781"/>
                  <a:pt x="1250686" y="24949"/>
                  <a:pt x="1042416" y="36576"/>
                </a:cubicBezTo>
                <a:cubicBezTo>
                  <a:pt x="899396" y="57549"/>
                  <a:pt x="399612" y="68580"/>
                  <a:pt x="0" y="36576"/>
                </a:cubicBezTo>
                <a:cubicBezTo>
                  <a:pt x="-74" y="25243"/>
                  <a:pt x="-1329" y="14357"/>
                  <a:pt x="0" y="0"/>
                </a:cubicBezTo>
                <a:close/>
              </a:path>
              <a:path w="6949440" h="36576" stroke="0" extrusionOk="0">
                <a:moveTo>
                  <a:pt x="0" y="0"/>
                </a:moveTo>
                <a:cubicBezTo>
                  <a:pt x="255703" y="-10275"/>
                  <a:pt x="383871" y="18118"/>
                  <a:pt x="555955" y="0"/>
                </a:cubicBezTo>
                <a:cubicBezTo>
                  <a:pt x="679891" y="-29795"/>
                  <a:pt x="974962" y="77283"/>
                  <a:pt x="1389888" y="0"/>
                </a:cubicBezTo>
                <a:cubicBezTo>
                  <a:pt x="1823001" y="-31139"/>
                  <a:pt x="1677059" y="-6593"/>
                  <a:pt x="1876349" y="0"/>
                </a:cubicBezTo>
                <a:cubicBezTo>
                  <a:pt x="2060501" y="-5967"/>
                  <a:pt x="2218571" y="-13867"/>
                  <a:pt x="2362810" y="0"/>
                </a:cubicBezTo>
                <a:cubicBezTo>
                  <a:pt x="2520199" y="-13216"/>
                  <a:pt x="2730433" y="4864"/>
                  <a:pt x="3057754" y="0"/>
                </a:cubicBezTo>
                <a:cubicBezTo>
                  <a:pt x="3290247" y="-46063"/>
                  <a:pt x="3464358" y="19442"/>
                  <a:pt x="3683203" y="0"/>
                </a:cubicBezTo>
                <a:cubicBezTo>
                  <a:pt x="3865156" y="-15647"/>
                  <a:pt x="4085827" y="-9804"/>
                  <a:pt x="4447642" y="0"/>
                </a:cubicBezTo>
                <a:cubicBezTo>
                  <a:pt x="4802805" y="-5430"/>
                  <a:pt x="4791123" y="-27965"/>
                  <a:pt x="5003597" y="0"/>
                </a:cubicBezTo>
                <a:cubicBezTo>
                  <a:pt x="5186800" y="44698"/>
                  <a:pt x="5648787" y="66762"/>
                  <a:pt x="5837530" y="0"/>
                </a:cubicBezTo>
                <a:cubicBezTo>
                  <a:pt x="6027400" y="-10489"/>
                  <a:pt x="6673987" y="70474"/>
                  <a:pt x="6949440" y="0"/>
                </a:cubicBezTo>
                <a:cubicBezTo>
                  <a:pt x="6949796" y="14764"/>
                  <a:pt x="6949687" y="28138"/>
                  <a:pt x="6949440" y="36576"/>
                </a:cubicBezTo>
                <a:cubicBezTo>
                  <a:pt x="6790436" y="33162"/>
                  <a:pt x="6576081" y="21850"/>
                  <a:pt x="6393485" y="36576"/>
                </a:cubicBezTo>
                <a:cubicBezTo>
                  <a:pt x="6178042" y="22722"/>
                  <a:pt x="5993579" y="15738"/>
                  <a:pt x="5837530" y="36576"/>
                </a:cubicBezTo>
                <a:cubicBezTo>
                  <a:pt x="5647901" y="79922"/>
                  <a:pt x="5511371" y="1232"/>
                  <a:pt x="5212080" y="36576"/>
                </a:cubicBezTo>
                <a:cubicBezTo>
                  <a:pt x="4896559" y="31966"/>
                  <a:pt x="4834743" y="40271"/>
                  <a:pt x="4725619" y="36576"/>
                </a:cubicBezTo>
                <a:cubicBezTo>
                  <a:pt x="4615041" y="64195"/>
                  <a:pt x="4329639" y="77700"/>
                  <a:pt x="4100170" y="36576"/>
                </a:cubicBezTo>
                <a:cubicBezTo>
                  <a:pt x="3832398" y="59202"/>
                  <a:pt x="3746344" y="52615"/>
                  <a:pt x="3544214" y="36576"/>
                </a:cubicBezTo>
                <a:cubicBezTo>
                  <a:pt x="3438805" y="17864"/>
                  <a:pt x="3326722" y="39587"/>
                  <a:pt x="3118909" y="36576"/>
                </a:cubicBezTo>
                <a:cubicBezTo>
                  <a:pt x="2911096" y="33565"/>
                  <a:pt x="2914376" y="20314"/>
                  <a:pt x="2710282" y="36576"/>
                </a:cubicBezTo>
                <a:cubicBezTo>
                  <a:pt x="2476210" y="44201"/>
                  <a:pt x="2240789" y="22018"/>
                  <a:pt x="1945843" y="36576"/>
                </a:cubicBezTo>
                <a:cubicBezTo>
                  <a:pt x="1659184" y="60412"/>
                  <a:pt x="1575758" y="19391"/>
                  <a:pt x="1459382" y="36576"/>
                </a:cubicBezTo>
                <a:cubicBezTo>
                  <a:pt x="1359478" y="81171"/>
                  <a:pt x="1042898" y="23934"/>
                  <a:pt x="764438" y="36576"/>
                </a:cubicBezTo>
                <a:cubicBezTo>
                  <a:pt x="502875" y="29967"/>
                  <a:pt x="354872" y="20575"/>
                  <a:pt x="0" y="36576"/>
                </a:cubicBezTo>
                <a:cubicBezTo>
                  <a:pt x="-165" y="18958"/>
                  <a:pt x="291" y="8024"/>
                  <a:pt x="0" y="0"/>
                </a:cubicBezTo>
                <a:close/>
              </a:path>
              <a:path w="6949440" h="36576" fill="none" stroke="0" extrusionOk="0">
                <a:moveTo>
                  <a:pt x="0" y="0"/>
                </a:moveTo>
                <a:cubicBezTo>
                  <a:pt x="273023" y="-12269"/>
                  <a:pt x="399748" y="18206"/>
                  <a:pt x="625450" y="0"/>
                </a:cubicBezTo>
                <a:cubicBezTo>
                  <a:pt x="865603" y="-14715"/>
                  <a:pt x="982612" y="-27354"/>
                  <a:pt x="1181405" y="0"/>
                </a:cubicBezTo>
                <a:cubicBezTo>
                  <a:pt x="1361399" y="13290"/>
                  <a:pt x="1676229" y="11428"/>
                  <a:pt x="1945843" y="0"/>
                </a:cubicBezTo>
                <a:cubicBezTo>
                  <a:pt x="2211056" y="54755"/>
                  <a:pt x="2435139" y="25600"/>
                  <a:pt x="2710282" y="0"/>
                </a:cubicBezTo>
                <a:cubicBezTo>
                  <a:pt x="2968013" y="-22184"/>
                  <a:pt x="3061592" y="41863"/>
                  <a:pt x="3405226" y="0"/>
                </a:cubicBezTo>
                <a:cubicBezTo>
                  <a:pt x="3748743" y="-31668"/>
                  <a:pt x="3701240" y="-13580"/>
                  <a:pt x="3891686" y="0"/>
                </a:cubicBezTo>
                <a:cubicBezTo>
                  <a:pt x="4042550" y="41624"/>
                  <a:pt x="4257556" y="-2915"/>
                  <a:pt x="4656125" y="0"/>
                </a:cubicBezTo>
                <a:cubicBezTo>
                  <a:pt x="5026709" y="23282"/>
                  <a:pt x="4979025" y="-6424"/>
                  <a:pt x="5142586" y="0"/>
                </a:cubicBezTo>
                <a:cubicBezTo>
                  <a:pt x="5328171" y="-4479"/>
                  <a:pt x="5398788" y="-3390"/>
                  <a:pt x="5629046" y="0"/>
                </a:cubicBezTo>
                <a:cubicBezTo>
                  <a:pt x="5863761" y="28903"/>
                  <a:pt x="6441902" y="81190"/>
                  <a:pt x="6949440" y="0"/>
                </a:cubicBezTo>
                <a:cubicBezTo>
                  <a:pt x="6950801" y="13802"/>
                  <a:pt x="6947319" y="18889"/>
                  <a:pt x="6949440" y="36576"/>
                </a:cubicBezTo>
                <a:cubicBezTo>
                  <a:pt x="6607179" y="-34571"/>
                  <a:pt x="6361296" y="16168"/>
                  <a:pt x="6115507" y="36576"/>
                </a:cubicBezTo>
                <a:cubicBezTo>
                  <a:pt x="5889968" y="87879"/>
                  <a:pt x="5617482" y="23573"/>
                  <a:pt x="5420563" y="36576"/>
                </a:cubicBezTo>
                <a:cubicBezTo>
                  <a:pt x="5179566" y="-3061"/>
                  <a:pt x="4974352" y="40409"/>
                  <a:pt x="4586630" y="36576"/>
                </a:cubicBezTo>
                <a:cubicBezTo>
                  <a:pt x="4193619" y="13368"/>
                  <a:pt x="4239819" y="40175"/>
                  <a:pt x="4030675" y="36576"/>
                </a:cubicBezTo>
                <a:cubicBezTo>
                  <a:pt x="3839246" y="60236"/>
                  <a:pt x="3625230" y="22239"/>
                  <a:pt x="3335731" y="36576"/>
                </a:cubicBezTo>
                <a:cubicBezTo>
                  <a:pt x="3063684" y="66058"/>
                  <a:pt x="2823693" y="2670"/>
                  <a:pt x="2501798" y="36576"/>
                </a:cubicBezTo>
                <a:cubicBezTo>
                  <a:pt x="2210629" y="15621"/>
                  <a:pt x="2056053" y="752"/>
                  <a:pt x="1876349" y="36576"/>
                </a:cubicBezTo>
                <a:cubicBezTo>
                  <a:pt x="1656054" y="52780"/>
                  <a:pt x="1244005" y="49328"/>
                  <a:pt x="1042416" y="36576"/>
                </a:cubicBezTo>
                <a:cubicBezTo>
                  <a:pt x="828323" y="51216"/>
                  <a:pt x="414938" y="33589"/>
                  <a:pt x="0" y="36576"/>
                </a:cubicBezTo>
                <a:cubicBezTo>
                  <a:pt x="968" y="25122"/>
                  <a:pt x="-1630" y="11941"/>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6949440"/>
                      <a:gd name="connsiteY0" fmla="*/ 0 h 36576"/>
                      <a:gd name="connsiteX1" fmla="*/ 625450 w 6949440"/>
                      <a:gd name="connsiteY1" fmla="*/ 0 h 36576"/>
                      <a:gd name="connsiteX2" fmla="*/ 1181405 w 6949440"/>
                      <a:gd name="connsiteY2" fmla="*/ 0 h 36576"/>
                      <a:gd name="connsiteX3" fmla="*/ 1945843 w 6949440"/>
                      <a:gd name="connsiteY3" fmla="*/ 0 h 36576"/>
                      <a:gd name="connsiteX4" fmla="*/ 2710282 w 6949440"/>
                      <a:gd name="connsiteY4" fmla="*/ 0 h 36576"/>
                      <a:gd name="connsiteX5" fmla="*/ 3405226 w 6949440"/>
                      <a:gd name="connsiteY5" fmla="*/ 0 h 36576"/>
                      <a:gd name="connsiteX6" fmla="*/ 3891686 w 6949440"/>
                      <a:gd name="connsiteY6" fmla="*/ 0 h 36576"/>
                      <a:gd name="connsiteX7" fmla="*/ 4656125 w 6949440"/>
                      <a:gd name="connsiteY7" fmla="*/ 0 h 36576"/>
                      <a:gd name="connsiteX8" fmla="*/ 5142586 w 6949440"/>
                      <a:gd name="connsiteY8" fmla="*/ 0 h 36576"/>
                      <a:gd name="connsiteX9" fmla="*/ 5629046 w 6949440"/>
                      <a:gd name="connsiteY9" fmla="*/ 0 h 36576"/>
                      <a:gd name="connsiteX10" fmla="*/ 6949440 w 6949440"/>
                      <a:gd name="connsiteY10" fmla="*/ 0 h 36576"/>
                      <a:gd name="connsiteX11" fmla="*/ 6949440 w 6949440"/>
                      <a:gd name="connsiteY11" fmla="*/ 36576 h 36576"/>
                      <a:gd name="connsiteX12" fmla="*/ 6115507 w 6949440"/>
                      <a:gd name="connsiteY12" fmla="*/ 36576 h 36576"/>
                      <a:gd name="connsiteX13" fmla="*/ 5420563 w 6949440"/>
                      <a:gd name="connsiteY13" fmla="*/ 36576 h 36576"/>
                      <a:gd name="connsiteX14" fmla="*/ 4586630 w 6949440"/>
                      <a:gd name="connsiteY14" fmla="*/ 36576 h 36576"/>
                      <a:gd name="connsiteX15" fmla="*/ 4030675 w 6949440"/>
                      <a:gd name="connsiteY15" fmla="*/ 36576 h 36576"/>
                      <a:gd name="connsiteX16" fmla="*/ 3335731 w 6949440"/>
                      <a:gd name="connsiteY16" fmla="*/ 36576 h 36576"/>
                      <a:gd name="connsiteX17" fmla="*/ 2501798 w 6949440"/>
                      <a:gd name="connsiteY17" fmla="*/ 36576 h 36576"/>
                      <a:gd name="connsiteX18" fmla="*/ 1876349 w 6949440"/>
                      <a:gd name="connsiteY18" fmla="*/ 36576 h 36576"/>
                      <a:gd name="connsiteX19" fmla="*/ 1042416 w 6949440"/>
                      <a:gd name="connsiteY19" fmla="*/ 36576 h 36576"/>
                      <a:gd name="connsiteX20" fmla="*/ 0 w 6949440"/>
                      <a:gd name="connsiteY20" fmla="*/ 36576 h 36576"/>
                      <a:gd name="connsiteX21" fmla="*/ 0 w 6949440"/>
                      <a:gd name="connsiteY21"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949440" h="36576" fill="none" extrusionOk="0">
                        <a:moveTo>
                          <a:pt x="0" y="0"/>
                        </a:moveTo>
                        <a:cubicBezTo>
                          <a:pt x="258497" y="9297"/>
                          <a:pt x="407807" y="-18405"/>
                          <a:pt x="625450" y="0"/>
                        </a:cubicBezTo>
                        <a:cubicBezTo>
                          <a:pt x="843093" y="18405"/>
                          <a:pt x="999015" y="-26184"/>
                          <a:pt x="1181405" y="0"/>
                        </a:cubicBezTo>
                        <a:cubicBezTo>
                          <a:pt x="1363796" y="26184"/>
                          <a:pt x="1683622" y="-2693"/>
                          <a:pt x="1945843" y="0"/>
                        </a:cubicBezTo>
                        <a:cubicBezTo>
                          <a:pt x="2208064" y="2693"/>
                          <a:pt x="2441799" y="25043"/>
                          <a:pt x="2710282" y="0"/>
                        </a:cubicBezTo>
                        <a:cubicBezTo>
                          <a:pt x="2978765" y="-25043"/>
                          <a:pt x="3067236" y="31163"/>
                          <a:pt x="3405226" y="0"/>
                        </a:cubicBezTo>
                        <a:cubicBezTo>
                          <a:pt x="3743216" y="-31163"/>
                          <a:pt x="3709212" y="-10243"/>
                          <a:pt x="3891686" y="0"/>
                        </a:cubicBezTo>
                        <a:cubicBezTo>
                          <a:pt x="4074160" y="10243"/>
                          <a:pt x="4289131" y="-21245"/>
                          <a:pt x="4656125" y="0"/>
                        </a:cubicBezTo>
                        <a:cubicBezTo>
                          <a:pt x="5023119" y="21245"/>
                          <a:pt x="4974341" y="-6180"/>
                          <a:pt x="5142586" y="0"/>
                        </a:cubicBezTo>
                        <a:cubicBezTo>
                          <a:pt x="5310831" y="6180"/>
                          <a:pt x="5410735" y="-3376"/>
                          <a:pt x="5629046" y="0"/>
                        </a:cubicBezTo>
                        <a:cubicBezTo>
                          <a:pt x="5847357" y="3376"/>
                          <a:pt x="6462655" y="40363"/>
                          <a:pt x="6949440" y="0"/>
                        </a:cubicBezTo>
                        <a:cubicBezTo>
                          <a:pt x="6950776" y="14036"/>
                          <a:pt x="6948002" y="18623"/>
                          <a:pt x="6949440" y="36576"/>
                        </a:cubicBezTo>
                        <a:cubicBezTo>
                          <a:pt x="6623462" y="17455"/>
                          <a:pt x="6369711" y="22107"/>
                          <a:pt x="6115507" y="36576"/>
                        </a:cubicBezTo>
                        <a:cubicBezTo>
                          <a:pt x="5861303" y="51045"/>
                          <a:pt x="5644171" y="52892"/>
                          <a:pt x="5420563" y="36576"/>
                        </a:cubicBezTo>
                        <a:cubicBezTo>
                          <a:pt x="5196955" y="20260"/>
                          <a:pt x="4970928" y="63872"/>
                          <a:pt x="4586630" y="36576"/>
                        </a:cubicBezTo>
                        <a:cubicBezTo>
                          <a:pt x="4202332" y="9280"/>
                          <a:pt x="4230352" y="42653"/>
                          <a:pt x="4030675" y="36576"/>
                        </a:cubicBezTo>
                        <a:cubicBezTo>
                          <a:pt x="3830999" y="30499"/>
                          <a:pt x="3610423" y="31125"/>
                          <a:pt x="3335731" y="36576"/>
                        </a:cubicBezTo>
                        <a:cubicBezTo>
                          <a:pt x="3061039" y="42027"/>
                          <a:pt x="2792562" y="38173"/>
                          <a:pt x="2501798" y="36576"/>
                        </a:cubicBezTo>
                        <a:cubicBezTo>
                          <a:pt x="2211034" y="34979"/>
                          <a:pt x="2068435" y="6707"/>
                          <a:pt x="1876349" y="36576"/>
                        </a:cubicBezTo>
                        <a:cubicBezTo>
                          <a:pt x="1684263" y="66445"/>
                          <a:pt x="1257330" y="29560"/>
                          <a:pt x="1042416" y="36576"/>
                        </a:cubicBezTo>
                        <a:cubicBezTo>
                          <a:pt x="827502" y="43592"/>
                          <a:pt x="333456" y="17904"/>
                          <a:pt x="0" y="36576"/>
                        </a:cubicBezTo>
                        <a:cubicBezTo>
                          <a:pt x="-44" y="24172"/>
                          <a:pt x="86" y="11981"/>
                          <a:pt x="0" y="0"/>
                        </a:cubicBezTo>
                        <a:close/>
                      </a:path>
                      <a:path w="6949440" h="36576" stroke="0" extrusionOk="0">
                        <a:moveTo>
                          <a:pt x="0" y="0"/>
                        </a:moveTo>
                        <a:cubicBezTo>
                          <a:pt x="271875" y="-23518"/>
                          <a:pt x="381428" y="6804"/>
                          <a:pt x="555955" y="0"/>
                        </a:cubicBezTo>
                        <a:cubicBezTo>
                          <a:pt x="730483" y="-6804"/>
                          <a:pt x="978239" y="33438"/>
                          <a:pt x="1389888" y="0"/>
                        </a:cubicBezTo>
                        <a:cubicBezTo>
                          <a:pt x="1801537" y="-33438"/>
                          <a:pt x="1682936" y="6451"/>
                          <a:pt x="1876349" y="0"/>
                        </a:cubicBezTo>
                        <a:cubicBezTo>
                          <a:pt x="2069762" y="-6451"/>
                          <a:pt x="2227570" y="5351"/>
                          <a:pt x="2362810" y="0"/>
                        </a:cubicBezTo>
                        <a:cubicBezTo>
                          <a:pt x="2498050" y="-5351"/>
                          <a:pt x="2790947" y="32618"/>
                          <a:pt x="3057754" y="0"/>
                        </a:cubicBezTo>
                        <a:cubicBezTo>
                          <a:pt x="3324561" y="-32618"/>
                          <a:pt x="3460403" y="24807"/>
                          <a:pt x="3683203" y="0"/>
                        </a:cubicBezTo>
                        <a:cubicBezTo>
                          <a:pt x="3906003" y="-24807"/>
                          <a:pt x="4090944" y="3705"/>
                          <a:pt x="4447642" y="0"/>
                        </a:cubicBezTo>
                        <a:cubicBezTo>
                          <a:pt x="4804340" y="-3705"/>
                          <a:pt x="4787235" y="-26993"/>
                          <a:pt x="5003597" y="0"/>
                        </a:cubicBezTo>
                        <a:cubicBezTo>
                          <a:pt x="5219959" y="26993"/>
                          <a:pt x="5645855" y="23373"/>
                          <a:pt x="5837530" y="0"/>
                        </a:cubicBezTo>
                        <a:cubicBezTo>
                          <a:pt x="6029205" y="-23373"/>
                          <a:pt x="6619805" y="47868"/>
                          <a:pt x="6949440" y="0"/>
                        </a:cubicBezTo>
                        <a:cubicBezTo>
                          <a:pt x="6949742" y="16774"/>
                          <a:pt x="6948869" y="27779"/>
                          <a:pt x="6949440" y="36576"/>
                        </a:cubicBezTo>
                        <a:cubicBezTo>
                          <a:pt x="6803300" y="52771"/>
                          <a:pt x="6582007" y="36693"/>
                          <a:pt x="6393485" y="36576"/>
                        </a:cubicBezTo>
                        <a:cubicBezTo>
                          <a:pt x="6204963" y="36459"/>
                          <a:pt x="6002492" y="17516"/>
                          <a:pt x="5837530" y="36576"/>
                        </a:cubicBezTo>
                        <a:cubicBezTo>
                          <a:pt x="5672568" y="55636"/>
                          <a:pt x="5520546" y="27893"/>
                          <a:pt x="5212080" y="36576"/>
                        </a:cubicBezTo>
                        <a:cubicBezTo>
                          <a:pt x="4903614" y="45260"/>
                          <a:pt x="4838281" y="36158"/>
                          <a:pt x="4725619" y="36576"/>
                        </a:cubicBezTo>
                        <a:cubicBezTo>
                          <a:pt x="4612957" y="36994"/>
                          <a:pt x="4351697" y="27448"/>
                          <a:pt x="4100170" y="36576"/>
                        </a:cubicBezTo>
                        <a:cubicBezTo>
                          <a:pt x="3848643" y="45704"/>
                          <a:pt x="3746852" y="38176"/>
                          <a:pt x="3544214" y="36576"/>
                        </a:cubicBezTo>
                        <a:cubicBezTo>
                          <a:pt x="3341576" y="34976"/>
                          <a:pt x="2981167" y="39701"/>
                          <a:pt x="2710282" y="36576"/>
                        </a:cubicBezTo>
                        <a:cubicBezTo>
                          <a:pt x="2439397" y="33451"/>
                          <a:pt x="2228375" y="14959"/>
                          <a:pt x="1945843" y="36576"/>
                        </a:cubicBezTo>
                        <a:cubicBezTo>
                          <a:pt x="1663311" y="58193"/>
                          <a:pt x="1580554" y="16658"/>
                          <a:pt x="1459382" y="36576"/>
                        </a:cubicBezTo>
                        <a:cubicBezTo>
                          <a:pt x="1338210" y="56494"/>
                          <a:pt x="1010083" y="48133"/>
                          <a:pt x="764438" y="36576"/>
                        </a:cubicBezTo>
                        <a:cubicBezTo>
                          <a:pt x="518793" y="25019"/>
                          <a:pt x="340449" y="41120"/>
                          <a:pt x="0" y="36576"/>
                        </a:cubicBezTo>
                        <a:cubicBezTo>
                          <a:pt x="566" y="19755"/>
                          <a:pt x="-1" y="8736"/>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arcador de texto 3">
            <a:extLst>
              <a:ext uri="{FF2B5EF4-FFF2-40B4-BE49-F238E27FC236}">
                <a16:creationId xmlns:a16="http://schemas.microsoft.com/office/drawing/2014/main" id="{32630E34-F40F-7EC3-ABCC-F9F385FEA3B0}"/>
              </a:ext>
            </a:extLst>
          </p:cNvPr>
          <p:cNvSpPr>
            <a:spLocks noGrp="1"/>
          </p:cNvSpPr>
          <p:nvPr>
            <p:ph type="body" sz="quarter" idx="1"/>
          </p:nvPr>
        </p:nvSpPr>
        <p:spPr>
          <a:xfrm>
            <a:off x="1280160" y="5745798"/>
            <a:ext cx="8487178" cy="6641336"/>
          </a:xfrm>
        </p:spPr>
        <p:txBody>
          <a:bodyPr vert="horz" lIns="91440" tIns="45720" rIns="91440" bIns="45720" rtlCol="0">
            <a:normAutofit/>
          </a:bodyPr>
          <a:lstStyle/>
          <a:p>
            <a:pPr algn="l" defTabSz="914400" rtl="0">
              <a:lnSpc>
                <a:spcPct val="90000"/>
              </a:lnSpc>
              <a:spcAft>
                <a:spcPts val="800"/>
              </a:spcAft>
            </a:pPr>
            <a:r>
              <a:rPr lang="en-US" sz="2400" kern="1200" dirty="0">
                <a:solidFill>
                  <a:schemeClr val="tx1"/>
                </a:solidFill>
                <a:effectLst/>
                <a:latin typeface="+mn-lt"/>
                <a:ea typeface="+mn-ea"/>
                <a:cs typeface="+mn-cs"/>
              </a:rPr>
              <a:t>Hay que </a:t>
            </a:r>
            <a:r>
              <a:rPr lang="en-US" sz="2400" kern="1200" dirty="0" err="1">
                <a:solidFill>
                  <a:schemeClr val="tx1"/>
                </a:solidFill>
                <a:effectLst/>
                <a:latin typeface="+mn-lt"/>
                <a:ea typeface="+mn-ea"/>
                <a:cs typeface="+mn-cs"/>
              </a:rPr>
              <a:t>recordar</a:t>
            </a:r>
            <a:r>
              <a:rPr lang="en-US" sz="2400" kern="1200" dirty="0">
                <a:solidFill>
                  <a:schemeClr val="tx1"/>
                </a:solidFill>
                <a:effectLst/>
                <a:latin typeface="+mn-lt"/>
                <a:ea typeface="+mn-ea"/>
                <a:cs typeface="+mn-cs"/>
              </a:rPr>
              <a:t> que </a:t>
            </a:r>
            <a:r>
              <a:rPr lang="en-US" sz="2400" kern="1200" dirty="0" err="1">
                <a:solidFill>
                  <a:schemeClr val="tx1"/>
                </a:solidFill>
                <a:effectLst/>
                <a:latin typeface="+mn-lt"/>
                <a:ea typeface="+mn-ea"/>
                <a:cs typeface="+mn-cs"/>
              </a:rPr>
              <a:t>los</a:t>
            </a:r>
            <a:r>
              <a:rPr lang="en-US" sz="2400" kern="1200" dirty="0">
                <a:solidFill>
                  <a:schemeClr val="tx1"/>
                </a:solidFill>
                <a:effectLst/>
                <a:latin typeface="+mn-lt"/>
                <a:ea typeface="+mn-ea"/>
                <a:cs typeface="+mn-cs"/>
              </a:rPr>
              <a:t> y las </a:t>
            </a:r>
            <a:r>
              <a:rPr lang="en-US" sz="2400" kern="1200" dirty="0" err="1">
                <a:solidFill>
                  <a:schemeClr val="tx1"/>
                </a:solidFill>
                <a:effectLst/>
                <a:latin typeface="+mn-lt"/>
                <a:ea typeface="+mn-ea"/>
                <a:cs typeface="+mn-cs"/>
              </a:rPr>
              <a:t>periodistas</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somos</a:t>
            </a:r>
            <a:r>
              <a:rPr lang="en-US" sz="2400" kern="1200" dirty="0">
                <a:solidFill>
                  <a:schemeClr val="tx1"/>
                </a:solidFill>
                <a:effectLst/>
                <a:latin typeface="+mn-lt"/>
                <a:ea typeface="+mn-ea"/>
                <a:cs typeface="+mn-cs"/>
              </a:rPr>
              <a:t> ese </a:t>
            </a:r>
            <a:r>
              <a:rPr lang="en-US" sz="2400" kern="1200" dirty="0" err="1">
                <a:solidFill>
                  <a:schemeClr val="tx1"/>
                </a:solidFill>
                <a:effectLst/>
                <a:latin typeface="+mn-lt"/>
                <a:ea typeface="+mn-ea"/>
                <a:cs typeface="+mn-cs"/>
              </a:rPr>
              <a:t>puente</a:t>
            </a:r>
            <a:r>
              <a:rPr lang="en-US" sz="2400" kern="1200" dirty="0">
                <a:solidFill>
                  <a:schemeClr val="tx1"/>
                </a:solidFill>
                <a:effectLst/>
                <a:latin typeface="+mn-lt"/>
                <a:ea typeface="+mn-ea"/>
                <a:cs typeface="+mn-cs"/>
              </a:rPr>
              <a:t> entre </a:t>
            </a:r>
            <a:r>
              <a:rPr lang="en-US" sz="2400" kern="1200" dirty="0" err="1">
                <a:solidFill>
                  <a:schemeClr val="tx1"/>
                </a:solidFill>
                <a:effectLst/>
                <a:latin typeface="+mn-lt"/>
                <a:ea typeface="+mn-ea"/>
                <a:cs typeface="+mn-cs"/>
              </a:rPr>
              <a:t>científicos</a:t>
            </a:r>
            <a:r>
              <a:rPr lang="en-US" sz="2400" kern="1200" dirty="0">
                <a:solidFill>
                  <a:schemeClr val="tx1"/>
                </a:solidFill>
                <a:effectLst/>
                <a:latin typeface="+mn-lt"/>
                <a:ea typeface="+mn-ea"/>
                <a:cs typeface="+mn-cs"/>
              </a:rPr>
              <a:t> y </a:t>
            </a:r>
            <a:r>
              <a:rPr lang="en-US" sz="2400" kern="1200" dirty="0" err="1">
                <a:solidFill>
                  <a:schemeClr val="tx1"/>
                </a:solidFill>
                <a:effectLst/>
                <a:latin typeface="+mn-lt"/>
                <a:ea typeface="+mn-ea"/>
                <a:cs typeface="+mn-cs"/>
              </a:rPr>
              <a:t>público</a:t>
            </a:r>
            <a:r>
              <a:rPr lang="en-US" sz="2400" kern="1200" dirty="0">
                <a:solidFill>
                  <a:schemeClr val="tx1"/>
                </a:solidFill>
                <a:effectLst/>
                <a:latin typeface="+mn-lt"/>
                <a:ea typeface="+mn-ea"/>
                <a:cs typeface="+mn-cs"/>
              </a:rPr>
              <a:t> general, </a:t>
            </a:r>
            <a:r>
              <a:rPr lang="en-US" sz="2400" kern="1200" dirty="0" err="1">
                <a:solidFill>
                  <a:schemeClr val="tx1"/>
                </a:solidFill>
                <a:effectLst/>
                <a:latin typeface="+mn-lt"/>
                <a:ea typeface="+mn-ea"/>
                <a:cs typeface="+mn-cs"/>
              </a:rPr>
              <a:t>esto</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implica</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una</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responsabilidad</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por</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comprender</a:t>
            </a:r>
            <a:r>
              <a:rPr lang="en-US" sz="2400" kern="1200" dirty="0">
                <a:solidFill>
                  <a:schemeClr val="tx1"/>
                </a:solidFill>
                <a:effectLst/>
                <a:latin typeface="+mn-lt"/>
                <a:ea typeface="+mn-ea"/>
                <a:cs typeface="+mn-cs"/>
              </a:rPr>
              <a:t> e </a:t>
            </a:r>
            <a:r>
              <a:rPr lang="en-US" sz="2400" kern="1200" dirty="0" err="1">
                <a:solidFill>
                  <a:schemeClr val="tx1"/>
                </a:solidFill>
                <a:effectLst/>
                <a:latin typeface="+mn-lt"/>
                <a:ea typeface="+mn-ea"/>
                <a:cs typeface="+mn-cs"/>
              </a:rPr>
              <a:t>interpretar</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adecuadamente</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los</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conceptos</a:t>
            </a:r>
            <a:r>
              <a:rPr lang="en-US" sz="2400" kern="1200" dirty="0">
                <a:solidFill>
                  <a:schemeClr val="tx1"/>
                </a:solidFill>
                <a:effectLst/>
                <a:latin typeface="+mn-lt"/>
                <a:ea typeface="+mn-ea"/>
                <a:cs typeface="+mn-cs"/>
              </a:rPr>
              <a:t> y </a:t>
            </a:r>
            <a:r>
              <a:rPr lang="en-US" sz="2400" kern="1200" dirty="0" err="1">
                <a:solidFill>
                  <a:schemeClr val="tx1"/>
                </a:solidFill>
                <a:effectLst/>
                <a:latin typeface="+mn-lt"/>
                <a:ea typeface="+mn-ea"/>
                <a:cs typeface="+mn-cs"/>
              </a:rPr>
              <a:t>resultados</a:t>
            </a:r>
            <a:r>
              <a:rPr lang="en-US" sz="2400" kern="1200" dirty="0">
                <a:solidFill>
                  <a:schemeClr val="tx1"/>
                </a:solidFill>
                <a:effectLst/>
                <a:latin typeface="+mn-lt"/>
                <a:ea typeface="+mn-ea"/>
                <a:cs typeface="+mn-cs"/>
              </a:rPr>
              <a:t> de las </a:t>
            </a:r>
            <a:r>
              <a:rPr lang="en-US" sz="2400" kern="1200" dirty="0" err="1">
                <a:solidFill>
                  <a:schemeClr val="tx1"/>
                </a:solidFill>
                <a:effectLst/>
                <a:latin typeface="+mn-lt"/>
                <a:ea typeface="+mn-ea"/>
                <a:cs typeface="+mn-cs"/>
              </a:rPr>
              <a:t>investigaciones</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considerar</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fuentes</a:t>
            </a:r>
            <a:r>
              <a:rPr lang="en-US" sz="2400" kern="1200" dirty="0">
                <a:solidFill>
                  <a:schemeClr val="tx1"/>
                </a:solidFill>
                <a:effectLst/>
                <a:latin typeface="+mn-lt"/>
                <a:ea typeface="+mn-ea"/>
                <a:cs typeface="+mn-cs"/>
              </a:rPr>
              <a:t> de </a:t>
            </a:r>
            <a:r>
              <a:rPr lang="en-US" sz="2400" kern="1200" dirty="0" err="1">
                <a:solidFill>
                  <a:schemeClr val="tx1"/>
                </a:solidFill>
                <a:effectLst/>
                <a:latin typeface="+mn-lt"/>
                <a:ea typeface="+mn-ea"/>
                <a:cs typeface="+mn-cs"/>
              </a:rPr>
              <a:t>información</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sólidas</a:t>
            </a:r>
            <a:r>
              <a:rPr lang="en-US" sz="2400" kern="1200" dirty="0">
                <a:solidFill>
                  <a:schemeClr val="tx1"/>
                </a:solidFill>
                <a:effectLst/>
                <a:latin typeface="+mn-lt"/>
                <a:ea typeface="+mn-ea"/>
                <a:cs typeface="+mn-cs"/>
              </a:rPr>
              <a:t> y con </a:t>
            </a:r>
            <a:r>
              <a:rPr lang="en-US" sz="2400" kern="1200" dirty="0" err="1">
                <a:solidFill>
                  <a:schemeClr val="tx1"/>
                </a:solidFill>
                <a:effectLst/>
                <a:latin typeface="+mn-lt"/>
                <a:ea typeface="+mn-ea"/>
                <a:cs typeface="+mn-cs"/>
              </a:rPr>
              <a:t>credibilidad</a:t>
            </a:r>
            <a:r>
              <a:rPr lang="en-US" sz="2400" kern="1200" dirty="0">
                <a:solidFill>
                  <a:schemeClr val="tx1"/>
                </a:solidFill>
                <a:effectLst/>
                <a:latin typeface="+mn-lt"/>
                <a:ea typeface="+mn-ea"/>
                <a:cs typeface="+mn-cs"/>
              </a:rPr>
              <a:t> e </a:t>
            </a:r>
            <a:r>
              <a:rPr lang="en-US" sz="2400" kern="1200" dirty="0" err="1">
                <a:solidFill>
                  <a:schemeClr val="tx1"/>
                </a:solidFill>
                <a:effectLst/>
                <a:latin typeface="+mn-lt"/>
                <a:ea typeface="+mn-ea"/>
                <a:cs typeface="+mn-cs"/>
              </a:rPr>
              <a:t>informar</a:t>
            </a:r>
            <a:r>
              <a:rPr lang="en-US" sz="2400" kern="1200" dirty="0">
                <a:solidFill>
                  <a:schemeClr val="tx1"/>
                </a:solidFill>
                <a:effectLst/>
                <a:latin typeface="+mn-lt"/>
                <a:ea typeface="+mn-ea"/>
                <a:cs typeface="+mn-cs"/>
              </a:rPr>
              <a:t> de forma </a:t>
            </a:r>
            <a:r>
              <a:rPr lang="en-US" sz="2400" kern="1200" dirty="0" err="1">
                <a:solidFill>
                  <a:schemeClr val="tx1"/>
                </a:solidFill>
                <a:effectLst/>
                <a:latin typeface="+mn-lt"/>
                <a:ea typeface="+mn-ea"/>
                <a:cs typeface="+mn-cs"/>
              </a:rPr>
              <a:t>veraz</a:t>
            </a:r>
            <a:r>
              <a:rPr lang="en-US" sz="2400" kern="1200" dirty="0">
                <a:solidFill>
                  <a:schemeClr val="tx1"/>
                </a:solidFill>
                <a:effectLst/>
                <a:latin typeface="+mn-lt"/>
                <a:ea typeface="+mn-ea"/>
                <a:cs typeface="+mn-cs"/>
              </a:rPr>
              <a:t> y </a:t>
            </a:r>
            <a:r>
              <a:rPr lang="en-US" sz="2400" kern="1200" dirty="0" err="1">
                <a:solidFill>
                  <a:schemeClr val="tx1"/>
                </a:solidFill>
                <a:effectLst/>
                <a:latin typeface="+mn-lt"/>
                <a:ea typeface="+mn-ea"/>
                <a:cs typeface="+mn-cs"/>
              </a:rPr>
              <a:t>sencilla</a:t>
            </a:r>
            <a:r>
              <a:rPr lang="en-US" sz="2400" kern="1200" dirty="0">
                <a:solidFill>
                  <a:schemeClr val="tx1"/>
                </a:solidFill>
                <a:effectLst/>
                <a:latin typeface="+mn-lt"/>
                <a:ea typeface="+mn-ea"/>
                <a:cs typeface="+mn-cs"/>
              </a:rPr>
              <a:t> al </a:t>
            </a:r>
            <a:r>
              <a:rPr lang="en-US" sz="2400" kern="1200" dirty="0" err="1">
                <a:solidFill>
                  <a:schemeClr val="tx1"/>
                </a:solidFill>
                <a:effectLst/>
                <a:latin typeface="+mn-lt"/>
                <a:ea typeface="+mn-ea"/>
                <a:cs typeface="+mn-cs"/>
              </a:rPr>
              <a:t>público</a:t>
            </a:r>
            <a:r>
              <a:rPr lang="en-US" sz="2400" kern="1200" dirty="0">
                <a:solidFill>
                  <a:schemeClr val="tx1"/>
                </a:solidFill>
                <a:effectLst/>
                <a:latin typeface="+mn-lt"/>
                <a:ea typeface="+mn-ea"/>
                <a:cs typeface="+mn-cs"/>
              </a:rPr>
              <a:t> para </a:t>
            </a:r>
            <a:r>
              <a:rPr lang="en-US" sz="2400" kern="1200" dirty="0" err="1">
                <a:solidFill>
                  <a:schemeClr val="tx1"/>
                </a:solidFill>
                <a:effectLst/>
                <a:latin typeface="+mn-lt"/>
                <a:ea typeface="+mn-ea"/>
                <a:cs typeface="+mn-cs"/>
              </a:rPr>
              <a:t>despertar</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su</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interés</a:t>
            </a:r>
            <a:r>
              <a:rPr lang="en-US" sz="2400" kern="1200" dirty="0">
                <a:solidFill>
                  <a:schemeClr val="tx1"/>
                </a:solidFill>
                <a:effectLst/>
                <a:latin typeface="+mn-lt"/>
                <a:ea typeface="+mn-ea"/>
                <a:cs typeface="+mn-cs"/>
              </a:rPr>
              <a:t> con </a:t>
            </a:r>
            <a:r>
              <a:rPr lang="en-US" sz="2400" kern="1200" dirty="0" err="1">
                <a:solidFill>
                  <a:schemeClr val="tx1"/>
                </a:solidFill>
                <a:effectLst/>
                <a:latin typeface="+mn-lt"/>
                <a:ea typeface="+mn-ea"/>
                <a:cs typeface="+mn-cs"/>
              </a:rPr>
              <a:t>una</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información</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útil</a:t>
            </a:r>
            <a:r>
              <a:rPr lang="en-US" sz="2400" kern="1200" dirty="0">
                <a:solidFill>
                  <a:schemeClr val="tx1"/>
                </a:solidFill>
                <a:effectLst/>
                <a:latin typeface="+mn-lt"/>
                <a:ea typeface="+mn-ea"/>
                <a:cs typeface="+mn-cs"/>
              </a:rPr>
              <a:t> y </a:t>
            </a:r>
            <a:r>
              <a:rPr lang="en-US" sz="2400" kern="1200" dirty="0" err="1">
                <a:solidFill>
                  <a:schemeClr val="tx1"/>
                </a:solidFill>
                <a:effectLst/>
                <a:latin typeface="+mn-lt"/>
                <a:ea typeface="+mn-ea"/>
                <a:cs typeface="+mn-cs"/>
              </a:rPr>
              <a:t>aterrizada</a:t>
            </a:r>
            <a:r>
              <a:rPr lang="en-US" sz="2400" kern="1200" dirty="0">
                <a:solidFill>
                  <a:schemeClr val="tx1"/>
                </a:solidFill>
                <a:effectLst/>
                <a:latin typeface="+mn-lt"/>
                <a:ea typeface="+mn-ea"/>
                <a:cs typeface="+mn-cs"/>
              </a:rPr>
              <a:t> a </a:t>
            </a:r>
            <a:r>
              <a:rPr lang="en-US" sz="2400" kern="1200" dirty="0" err="1">
                <a:solidFill>
                  <a:schemeClr val="tx1"/>
                </a:solidFill>
                <a:effectLst/>
                <a:latin typeface="+mn-lt"/>
                <a:ea typeface="+mn-ea"/>
                <a:cs typeface="+mn-cs"/>
              </a:rPr>
              <a:t>su</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realidad</a:t>
            </a:r>
            <a:r>
              <a:rPr lang="en-US" sz="2400" kern="1200" dirty="0">
                <a:solidFill>
                  <a:schemeClr val="tx1"/>
                </a:solidFill>
                <a:effectLst/>
                <a:latin typeface="+mn-lt"/>
                <a:ea typeface="+mn-ea"/>
                <a:cs typeface="+mn-cs"/>
              </a:rPr>
              <a:t>.</a:t>
            </a:r>
          </a:p>
          <a:p>
            <a:pPr algn="l" defTabSz="914400" rtl="0">
              <a:lnSpc>
                <a:spcPct val="90000"/>
              </a:lnSpc>
              <a:spcAft>
                <a:spcPts val="800"/>
              </a:spcAft>
            </a:pPr>
            <a:r>
              <a:rPr lang="en-US" sz="2400" kern="1200" dirty="0">
                <a:solidFill>
                  <a:schemeClr val="tx1"/>
                </a:solidFill>
                <a:effectLst/>
                <a:latin typeface="+mn-lt"/>
                <a:ea typeface="+mn-ea"/>
                <a:cs typeface="+mn-cs"/>
              </a:rPr>
              <a:t> </a:t>
            </a:r>
          </a:p>
          <a:p>
            <a:pPr algn="l" defTabSz="914400" rtl="0">
              <a:lnSpc>
                <a:spcPct val="90000"/>
              </a:lnSpc>
              <a:spcAft>
                <a:spcPts val="800"/>
              </a:spcAft>
            </a:pPr>
            <a:r>
              <a:rPr lang="en-US" sz="2400" kern="1200" dirty="0" err="1">
                <a:solidFill>
                  <a:schemeClr val="tx1"/>
                </a:solidFill>
                <a:effectLst/>
                <a:latin typeface="+mn-lt"/>
                <a:ea typeface="+mn-ea"/>
                <a:cs typeface="+mn-cs"/>
              </a:rPr>
              <a:t>También</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tomar</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en</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cuenta</a:t>
            </a:r>
            <a:r>
              <a:rPr lang="en-US" sz="2400" kern="1200" dirty="0">
                <a:solidFill>
                  <a:schemeClr val="tx1"/>
                </a:solidFill>
                <a:effectLst/>
                <a:latin typeface="+mn-lt"/>
                <a:ea typeface="+mn-ea"/>
                <a:cs typeface="+mn-cs"/>
              </a:rPr>
              <a:t> que:  </a:t>
            </a:r>
          </a:p>
          <a:p>
            <a:pPr marL="342900" lvl="0" indent="-228600" algn="l" defTabSz="914400" rtl="0">
              <a:lnSpc>
                <a:spcPct val="90000"/>
              </a:lnSpc>
              <a:buSzPts val="1100"/>
              <a:buFont typeface="Arial" panose="020B0604020202020204" pitchFamily="34" charset="0"/>
              <a:buChar char="•"/>
            </a:pPr>
            <a:endParaRPr lang="en-US" sz="2400" kern="1200" dirty="0">
              <a:solidFill>
                <a:schemeClr val="tx1"/>
              </a:solidFill>
              <a:effectLst/>
              <a:latin typeface="+mn-lt"/>
              <a:ea typeface="+mn-ea"/>
              <a:cs typeface="+mn-cs"/>
            </a:endParaRPr>
          </a:p>
          <a:p>
            <a:pPr marL="342900" lvl="0" indent="-228600" algn="l" defTabSz="914400" rtl="0">
              <a:lnSpc>
                <a:spcPct val="90000"/>
              </a:lnSpc>
              <a:buSzPts val="1100"/>
              <a:buFont typeface="Arial" panose="020B0604020202020204" pitchFamily="34" charset="0"/>
              <a:buChar char="•"/>
            </a:pPr>
            <a:r>
              <a:rPr lang="en-US" sz="2400" kern="1200" dirty="0">
                <a:solidFill>
                  <a:schemeClr val="tx1"/>
                </a:solidFill>
                <a:effectLst/>
                <a:latin typeface="+mn-lt"/>
                <a:ea typeface="+mn-ea"/>
                <a:cs typeface="+mn-cs"/>
              </a:rPr>
              <a:t>No </a:t>
            </a:r>
            <a:r>
              <a:rPr lang="en-US" sz="2400" kern="1200" dirty="0" err="1">
                <a:solidFill>
                  <a:schemeClr val="tx1"/>
                </a:solidFill>
                <a:effectLst/>
                <a:latin typeface="+mn-lt"/>
                <a:ea typeface="+mn-ea"/>
                <a:cs typeface="+mn-cs"/>
              </a:rPr>
              <a:t>todo</a:t>
            </a:r>
            <a:r>
              <a:rPr lang="en-US" sz="2400" kern="1200" dirty="0">
                <a:solidFill>
                  <a:schemeClr val="tx1"/>
                </a:solidFill>
                <a:effectLst/>
                <a:latin typeface="+mn-lt"/>
                <a:ea typeface="+mn-ea"/>
                <a:cs typeface="+mn-cs"/>
              </a:rPr>
              <a:t> es culpa del </a:t>
            </a:r>
            <a:r>
              <a:rPr lang="en-US" sz="2400" kern="1200" dirty="0" err="1">
                <a:solidFill>
                  <a:schemeClr val="tx1"/>
                </a:solidFill>
                <a:effectLst/>
                <a:latin typeface="+mn-lt"/>
                <a:ea typeface="+mn-ea"/>
                <a:cs typeface="+mn-cs"/>
              </a:rPr>
              <a:t>cambio</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climático</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existe</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por</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ejemplo</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degradación</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ambiental</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por</a:t>
            </a:r>
            <a:r>
              <a:rPr lang="en-US" sz="2400" kern="1200" dirty="0">
                <a:solidFill>
                  <a:schemeClr val="tx1"/>
                </a:solidFill>
                <a:effectLst/>
                <a:latin typeface="+mn-lt"/>
                <a:ea typeface="+mn-ea"/>
                <a:cs typeface="+mn-cs"/>
              </a:rPr>
              <a:t> malas </a:t>
            </a:r>
            <a:r>
              <a:rPr lang="en-US" sz="2400" kern="1200" dirty="0" err="1">
                <a:solidFill>
                  <a:schemeClr val="tx1"/>
                </a:solidFill>
                <a:effectLst/>
                <a:latin typeface="+mn-lt"/>
                <a:ea typeface="+mn-ea"/>
                <a:cs typeface="+mn-cs"/>
              </a:rPr>
              <a:t>prácticas</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pero</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también</a:t>
            </a:r>
            <a:r>
              <a:rPr lang="en-US" sz="2400" kern="1200" dirty="0">
                <a:solidFill>
                  <a:schemeClr val="tx1"/>
                </a:solidFill>
                <a:effectLst/>
                <a:latin typeface="+mn-lt"/>
                <a:ea typeface="+mn-ea"/>
                <a:cs typeface="+mn-cs"/>
              </a:rPr>
              <a:t> se </a:t>
            </a:r>
            <a:r>
              <a:rPr lang="en-US" sz="2400" kern="1200" dirty="0" err="1">
                <a:solidFill>
                  <a:schemeClr val="tx1"/>
                </a:solidFill>
                <a:effectLst/>
                <a:latin typeface="+mn-lt"/>
                <a:ea typeface="+mn-ea"/>
                <a:cs typeface="+mn-cs"/>
              </a:rPr>
              <a:t>agrava</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por</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el</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cambio</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climático</a:t>
            </a:r>
            <a:r>
              <a:rPr lang="en-US" sz="2400" kern="1200" dirty="0">
                <a:solidFill>
                  <a:schemeClr val="tx1"/>
                </a:solidFill>
                <a:effectLst/>
                <a:latin typeface="+mn-lt"/>
                <a:ea typeface="+mn-ea"/>
                <a:cs typeface="+mn-cs"/>
              </a:rPr>
              <a:t>. </a:t>
            </a:r>
          </a:p>
          <a:p>
            <a:pPr marL="342900" lvl="0" indent="-228600" algn="l" defTabSz="914400" rtl="0">
              <a:lnSpc>
                <a:spcPct val="90000"/>
              </a:lnSpc>
              <a:buSzPts val="1100"/>
              <a:buFont typeface="Arial" panose="020B0604020202020204" pitchFamily="34" charset="0"/>
              <a:buChar char="•"/>
            </a:pPr>
            <a:r>
              <a:rPr lang="en-US" sz="2400" kern="1200" dirty="0">
                <a:solidFill>
                  <a:schemeClr val="tx1"/>
                </a:solidFill>
                <a:effectLst/>
                <a:latin typeface="+mn-lt"/>
                <a:ea typeface="+mn-ea"/>
                <a:cs typeface="+mn-cs"/>
              </a:rPr>
              <a:t>Hay que </a:t>
            </a:r>
            <a:r>
              <a:rPr lang="en-US" sz="2400" kern="1200" dirty="0" err="1">
                <a:solidFill>
                  <a:schemeClr val="tx1"/>
                </a:solidFill>
                <a:effectLst/>
                <a:latin typeface="+mn-lt"/>
                <a:ea typeface="+mn-ea"/>
                <a:cs typeface="+mn-cs"/>
              </a:rPr>
              <a:t>irse</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también</a:t>
            </a:r>
            <a:r>
              <a:rPr lang="en-US" sz="2400" kern="1200" dirty="0">
                <a:solidFill>
                  <a:schemeClr val="tx1"/>
                </a:solidFill>
                <a:effectLst/>
                <a:latin typeface="+mn-lt"/>
                <a:ea typeface="+mn-ea"/>
                <a:cs typeface="+mn-cs"/>
              </a:rPr>
              <a:t> al </a:t>
            </a:r>
            <a:r>
              <a:rPr lang="en-US" sz="2400" kern="1200" dirty="0" err="1">
                <a:solidFill>
                  <a:schemeClr val="tx1"/>
                </a:solidFill>
                <a:effectLst/>
                <a:latin typeface="+mn-lt"/>
                <a:ea typeface="+mn-ea"/>
                <a:cs typeface="+mn-cs"/>
              </a:rPr>
              <a:t>origen</a:t>
            </a:r>
            <a:r>
              <a:rPr lang="en-US" sz="2400" kern="1200" dirty="0">
                <a:solidFill>
                  <a:schemeClr val="tx1"/>
                </a:solidFill>
                <a:effectLst/>
                <a:latin typeface="+mn-lt"/>
                <a:ea typeface="+mn-ea"/>
                <a:cs typeface="+mn-cs"/>
              </a:rPr>
              <a:t> de </a:t>
            </a:r>
            <a:r>
              <a:rPr lang="en-US" sz="2400" kern="1200" dirty="0" err="1">
                <a:solidFill>
                  <a:schemeClr val="tx1"/>
                </a:solidFill>
                <a:effectLst/>
                <a:latin typeface="+mn-lt"/>
                <a:ea typeface="+mn-ea"/>
                <a:cs typeface="+mn-cs"/>
              </a:rPr>
              <a:t>todo</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por</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ejemplo</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cómo</a:t>
            </a:r>
            <a:r>
              <a:rPr lang="en-US" sz="2400" kern="1200" dirty="0">
                <a:solidFill>
                  <a:schemeClr val="tx1"/>
                </a:solidFill>
                <a:effectLst/>
                <a:latin typeface="+mn-lt"/>
                <a:ea typeface="+mn-ea"/>
                <a:cs typeface="+mn-cs"/>
              </a:rPr>
              <a:t> se </a:t>
            </a:r>
            <a:r>
              <a:rPr lang="en-US" sz="2400" kern="1200" dirty="0" err="1">
                <a:solidFill>
                  <a:schemeClr val="tx1"/>
                </a:solidFill>
                <a:effectLst/>
                <a:latin typeface="+mn-lt"/>
                <a:ea typeface="+mn-ea"/>
                <a:cs typeface="+mn-cs"/>
              </a:rPr>
              <a:t>producen</a:t>
            </a:r>
            <a:r>
              <a:rPr lang="en-US" sz="2400" kern="1200" dirty="0">
                <a:solidFill>
                  <a:schemeClr val="tx1"/>
                </a:solidFill>
                <a:effectLst/>
                <a:latin typeface="+mn-lt"/>
                <a:ea typeface="+mn-ea"/>
                <a:cs typeface="+mn-cs"/>
              </a:rPr>
              <a:t> las </a:t>
            </a:r>
            <a:r>
              <a:rPr lang="en-US" sz="2400" kern="1200" dirty="0" err="1">
                <a:solidFill>
                  <a:schemeClr val="tx1"/>
                </a:solidFill>
                <a:effectLst/>
                <a:latin typeface="+mn-lt"/>
                <a:ea typeface="+mn-ea"/>
                <a:cs typeface="+mn-cs"/>
              </a:rPr>
              <a:t>baterías</a:t>
            </a:r>
            <a:r>
              <a:rPr lang="en-US" sz="2400" kern="1200" dirty="0">
                <a:solidFill>
                  <a:schemeClr val="tx1"/>
                </a:solidFill>
                <a:effectLst/>
                <a:latin typeface="+mn-lt"/>
                <a:ea typeface="+mn-ea"/>
                <a:cs typeface="+mn-cs"/>
              </a:rPr>
              <a:t> de </a:t>
            </a:r>
            <a:r>
              <a:rPr lang="en-US" sz="2400" kern="1200" dirty="0" err="1">
                <a:solidFill>
                  <a:schemeClr val="tx1"/>
                </a:solidFill>
                <a:effectLst/>
                <a:latin typeface="+mn-lt"/>
                <a:ea typeface="+mn-ea"/>
                <a:cs typeface="+mn-cs"/>
              </a:rPr>
              <a:t>los</a:t>
            </a:r>
            <a:r>
              <a:rPr lang="en-US" sz="2400" kern="1200" dirty="0">
                <a:solidFill>
                  <a:schemeClr val="tx1"/>
                </a:solidFill>
                <a:effectLst/>
                <a:latin typeface="+mn-lt"/>
                <a:ea typeface="+mn-ea"/>
                <a:cs typeface="+mn-cs"/>
              </a:rPr>
              <a:t> autos </a:t>
            </a:r>
            <a:r>
              <a:rPr lang="en-US" sz="2400" kern="1200" dirty="0" err="1">
                <a:solidFill>
                  <a:schemeClr val="tx1"/>
                </a:solidFill>
                <a:effectLst/>
                <a:latin typeface="+mn-lt"/>
                <a:ea typeface="+mn-ea"/>
                <a:cs typeface="+mn-cs"/>
              </a:rPr>
              <a:t>eléctricos</a:t>
            </a:r>
            <a:r>
              <a:rPr lang="en-US" sz="2400" kern="1200" dirty="0">
                <a:solidFill>
                  <a:schemeClr val="tx1"/>
                </a:solidFill>
                <a:effectLst/>
                <a:latin typeface="+mn-lt"/>
                <a:ea typeface="+mn-ea"/>
                <a:cs typeface="+mn-cs"/>
              </a:rPr>
              <a:t> y </a:t>
            </a:r>
            <a:r>
              <a:rPr lang="en-US" sz="2400" kern="1200" dirty="0" err="1">
                <a:solidFill>
                  <a:schemeClr val="tx1"/>
                </a:solidFill>
                <a:effectLst/>
                <a:latin typeface="+mn-lt"/>
                <a:ea typeface="+mn-ea"/>
                <a:cs typeface="+mn-cs"/>
              </a:rPr>
              <a:t>los</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biocombustibles</a:t>
            </a:r>
            <a:r>
              <a:rPr lang="en-US" sz="2400" kern="1200" dirty="0">
                <a:solidFill>
                  <a:schemeClr val="tx1"/>
                </a:solidFill>
                <a:effectLst/>
                <a:latin typeface="+mn-lt"/>
                <a:ea typeface="+mn-ea"/>
                <a:cs typeface="+mn-cs"/>
              </a:rPr>
              <a:t>.   </a:t>
            </a:r>
          </a:p>
          <a:p>
            <a:pPr marL="342900" lvl="0" indent="-228600" algn="l" defTabSz="914400" rtl="0">
              <a:lnSpc>
                <a:spcPct val="90000"/>
              </a:lnSpc>
              <a:spcAft>
                <a:spcPts val="800"/>
              </a:spcAft>
              <a:buSzPts val="1100"/>
              <a:buFont typeface="Arial" panose="020B0604020202020204" pitchFamily="34" charset="0"/>
              <a:buChar char="•"/>
            </a:pPr>
            <a:r>
              <a:rPr lang="en-US" sz="2400" kern="1200" dirty="0" err="1">
                <a:solidFill>
                  <a:schemeClr val="tx1"/>
                </a:solidFill>
                <a:effectLst/>
                <a:latin typeface="+mn-lt"/>
                <a:ea typeface="+mn-ea"/>
                <a:cs typeface="+mn-cs"/>
              </a:rPr>
              <a:t>Chequear</a:t>
            </a:r>
            <a:r>
              <a:rPr lang="en-US" sz="2400" kern="1200" dirty="0">
                <a:solidFill>
                  <a:schemeClr val="tx1"/>
                </a:solidFill>
                <a:effectLst/>
                <a:latin typeface="+mn-lt"/>
                <a:ea typeface="+mn-ea"/>
                <a:cs typeface="+mn-cs"/>
              </a:rPr>
              <a:t> la </a:t>
            </a:r>
            <a:r>
              <a:rPr lang="en-US" sz="2400" kern="1200" dirty="0" err="1">
                <a:solidFill>
                  <a:schemeClr val="tx1"/>
                </a:solidFill>
                <a:effectLst/>
                <a:latin typeface="+mn-lt"/>
                <a:ea typeface="+mn-ea"/>
                <a:cs typeface="+mn-cs"/>
              </a:rPr>
              <a:t>información</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en</a:t>
            </a:r>
            <a:r>
              <a:rPr lang="en-US" sz="2400" kern="1200" dirty="0">
                <a:solidFill>
                  <a:schemeClr val="tx1"/>
                </a:solidFill>
                <a:effectLst/>
                <a:latin typeface="+mn-lt"/>
                <a:ea typeface="+mn-ea"/>
                <a:cs typeface="+mn-cs"/>
              </a:rPr>
              <a:t> un </a:t>
            </a:r>
            <a:r>
              <a:rPr lang="en-US" sz="2400" kern="1200" dirty="0" err="1">
                <a:solidFill>
                  <a:schemeClr val="tx1"/>
                </a:solidFill>
                <a:effectLst/>
                <a:latin typeface="+mn-lt"/>
                <a:ea typeface="+mn-ea"/>
                <a:cs typeface="+mn-cs"/>
              </a:rPr>
              <a:t>contexto</a:t>
            </a:r>
            <a:r>
              <a:rPr lang="en-US" sz="2400" kern="1200" dirty="0">
                <a:solidFill>
                  <a:schemeClr val="tx1"/>
                </a:solidFill>
                <a:effectLst/>
                <a:latin typeface="+mn-lt"/>
                <a:ea typeface="+mn-ea"/>
                <a:cs typeface="+mn-cs"/>
              </a:rPr>
              <a:t> de </a:t>
            </a:r>
            <a:r>
              <a:rPr lang="en-US" sz="2400" u="sng" kern="1200" dirty="0">
                <a:solidFill>
                  <a:schemeClr val="tx1"/>
                </a:solidFill>
                <a:effectLst/>
                <a:latin typeface="+mn-lt"/>
                <a:ea typeface="+mn-ea"/>
                <a:cs typeface="+mn-cs"/>
              </a:rPr>
              <a:t>fake news.</a:t>
            </a:r>
            <a:endParaRPr lang="en-US" sz="2400" kern="1200" dirty="0">
              <a:solidFill>
                <a:schemeClr val="tx1"/>
              </a:solidFill>
              <a:effectLst/>
              <a:latin typeface="+mn-lt"/>
              <a:ea typeface="+mn-ea"/>
              <a:cs typeface="+mn-cs"/>
            </a:endParaRPr>
          </a:p>
          <a:p>
            <a:pPr indent="-228600" algn="l" defTabSz="914400" rtl="0">
              <a:lnSpc>
                <a:spcPct val="90000"/>
              </a:lnSpc>
              <a:buFont typeface="Arial" panose="020B0604020202020204" pitchFamily="34" charset="0"/>
              <a:buChar char="•"/>
            </a:pPr>
            <a:endParaRPr lang="en-US" sz="2400" kern="1200" dirty="0">
              <a:solidFill>
                <a:schemeClr val="tx1"/>
              </a:solidFill>
              <a:latin typeface="+mn-lt"/>
              <a:ea typeface="+mn-ea"/>
              <a:cs typeface="+mn-cs"/>
            </a:endParaRPr>
          </a:p>
        </p:txBody>
      </p:sp>
      <p:pic>
        <p:nvPicPr>
          <p:cNvPr id="5" name="Imagen 4">
            <a:extLst>
              <a:ext uri="{FF2B5EF4-FFF2-40B4-BE49-F238E27FC236}">
                <a16:creationId xmlns:a16="http://schemas.microsoft.com/office/drawing/2014/main" id="{0D5BD7E8-347E-6F19-DB58-0BB5E6661E2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260" r="2512"/>
          <a:stretch/>
        </p:blipFill>
        <p:spPr>
          <a:xfrm>
            <a:off x="10623404" y="10"/>
            <a:ext cx="13757550" cy="13715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526145458"/>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8" y="0"/>
            <a:ext cx="24377904"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a:extLst>
              <a:ext uri="{FF2B5EF4-FFF2-40B4-BE49-F238E27FC236}">
                <a16:creationId xmlns:a16="http://schemas.microsoft.com/office/drawing/2014/main" id="{202D0B02-84BB-8428-5AAB-DFEF7E2DC69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884"/>
          <a:stretch/>
        </p:blipFill>
        <p:spPr>
          <a:xfrm>
            <a:off x="5044712" y="10"/>
            <a:ext cx="19339284" cy="13715990"/>
          </a:xfrm>
          <a:prstGeom prst="rect">
            <a:avLst/>
          </a:prstGeom>
        </p:spPr>
      </p:pic>
      <p:sp>
        <p:nvSpPr>
          <p:cNvPr id="20"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4780526" cy="13716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ítulo 2">
            <a:extLst>
              <a:ext uri="{FF2B5EF4-FFF2-40B4-BE49-F238E27FC236}">
                <a16:creationId xmlns:a16="http://schemas.microsoft.com/office/drawing/2014/main" id="{D6B8B515-107C-3A10-22BE-4AC94B015E64}"/>
              </a:ext>
            </a:extLst>
          </p:cNvPr>
          <p:cNvSpPr>
            <a:spLocks noGrp="1"/>
          </p:cNvSpPr>
          <p:nvPr>
            <p:ph type="title"/>
          </p:nvPr>
        </p:nvSpPr>
        <p:spPr>
          <a:xfrm>
            <a:off x="1676400" y="730250"/>
            <a:ext cx="7644378" cy="3799824"/>
          </a:xfrm>
        </p:spPr>
        <p:txBody>
          <a:bodyPr vert="horz" lIns="91440" tIns="45720" rIns="91440" bIns="45720" rtlCol="0" anchor="ctr">
            <a:normAutofit/>
          </a:bodyPr>
          <a:lstStyle/>
          <a:p>
            <a:pPr algn="l" defTabSz="914400">
              <a:lnSpc>
                <a:spcPct val="90000"/>
              </a:lnSpc>
              <a:spcBef>
                <a:spcPct val="0"/>
              </a:spcBef>
            </a:pPr>
            <a:r>
              <a:rPr lang="en-US" sz="8000" kern="1200" dirty="0" err="1">
                <a:solidFill>
                  <a:schemeClr val="tx1"/>
                </a:solidFill>
                <a:latin typeface="+mj-lt"/>
                <a:ea typeface="+mj-ea"/>
                <a:cs typeface="+mj-cs"/>
              </a:rPr>
              <a:t>Otras</a:t>
            </a:r>
            <a:r>
              <a:rPr lang="en-US" sz="8000" kern="1200" dirty="0">
                <a:solidFill>
                  <a:schemeClr val="tx1"/>
                </a:solidFill>
                <a:latin typeface="+mj-lt"/>
                <a:ea typeface="+mj-ea"/>
                <a:cs typeface="+mj-cs"/>
              </a:rPr>
              <a:t> </a:t>
            </a:r>
            <a:r>
              <a:rPr lang="en-US" sz="8000" kern="1200" dirty="0" err="1">
                <a:solidFill>
                  <a:schemeClr val="tx1"/>
                </a:solidFill>
                <a:latin typeface="+mj-lt"/>
                <a:ea typeface="+mj-ea"/>
                <a:cs typeface="+mj-cs"/>
              </a:rPr>
              <a:t>fuentes</a:t>
            </a:r>
            <a:r>
              <a:rPr lang="en-US" sz="8000" kern="1200" dirty="0">
                <a:solidFill>
                  <a:schemeClr val="tx1"/>
                </a:solidFill>
                <a:latin typeface="+mj-lt"/>
                <a:ea typeface="+mj-ea"/>
                <a:cs typeface="+mj-cs"/>
              </a:rPr>
              <a:t> de </a:t>
            </a:r>
            <a:r>
              <a:rPr lang="en-US" sz="8000" kern="1200" dirty="0" err="1">
                <a:solidFill>
                  <a:schemeClr val="tx1"/>
                </a:solidFill>
                <a:latin typeface="+mj-lt"/>
                <a:ea typeface="+mj-ea"/>
                <a:cs typeface="+mj-cs"/>
              </a:rPr>
              <a:t>información</a:t>
            </a:r>
            <a:endParaRPr lang="en-US" sz="8000" kern="1200" dirty="0">
              <a:solidFill>
                <a:schemeClr val="tx1"/>
              </a:solidFill>
              <a:latin typeface="+mj-lt"/>
              <a:ea typeface="+mj-ea"/>
              <a:cs typeface="+mj-cs"/>
            </a:endParaRPr>
          </a:p>
        </p:txBody>
      </p:sp>
      <p:sp>
        <p:nvSpPr>
          <p:cNvPr id="4" name="Marcador de texto 3">
            <a:extLst>
              <a:ext uri="{FF2B5EF4-FFF2-40B4-BE49-F238E27FC236}">
                <a16:creationId xmlns:a16="http://schemas.microsoft.com/office/drawing/2014/main" id="{7E43DFCB-445B-C90F-BEA6-7DC155C348F2}"/>
              </a:ext>
            </a:extLst>
          </p:cNvPr>
          <p:cNvSpPr>
            <a:spLocks noGrp="1"/>
          </p:cNvSpPr>
          <p:nvPr>
            <p:ph type="body" sz="quarter" idx="1"/>
          </p:nvPr>
        </p:nvSpPr>
        <p:spPr>
          <a:xfrm>
            <a:off x="1676400" y="4868402"/>
            <a:ext cx="7644378" cy="7485524"/>
          </a:xfrm>
        </p:spPr>
        <p:txBody>
          <a:bodyPr vert="horz" lIns="91440" tIns="45720" rIns="91440" bIns="45720" rtlCol="0">
            <a:noAutofit/>
          </a:bodyPr>
          <a:lstStyle/>
          <a:p>
            <a:pPr algn="l" defTabSz="914400" rtl="0">
              <a:lnSpc>
                <a:spcPct val="90000"/>
              </a:lnSpc>
              <a:spcAft>
                <a:spcPts val="800"/>
              </a:spcAft>
            </a:pPr>
            <a:r>
              <a:rPr lang="en-US" sz="2800" kern="1200" dirty="0">
                <a:solidFill>
                  <a:schemeClr val="tx1"/>
                </a:solidFill>
                <a:effectLst/>
                <a:latin typeface="+mn-lt"/>
                <a:ea typeface="+mn-ea"/>
                <a:cs typeface="+mn-cs"/>
              </a:rPr>
              <a:t>No </a:t>
            </a:r>
            <a:r>
              <a:rPr lang="en-US" sz="2800" kern="1200" dirty="0" err="1">
                <a:solidFill>
                  <a:schemeClr val="tx1"/>
                </a:solidFill>
                <a:effectLst/>
                <a:latin typeface="+mn-lt"/>
                <a:ea typeface="+mn-ea"/>
                <a:cs typeface="+mn-cs"/>
              </a:rPr>
              <a:t>olvidar</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poner</a:t>
            </a:r>
            <a:r>
              <a:rPr lang="en-US" sz="2800" kern="1200" dirty="0">
                <a:solidFill>
                  <a:schemeClr val="tx1"/>
                </a:solidFill>
                <a:effectLst/>
                <a:latin typeface="+mn-lt"/>
                <a:ea typeface="+mn-ea"/>
                <a:cs typeface="+mn-cs"/>
              </a:rPr>
              <a:t> rostro </a:t>
            </a:r>
            <a:r>
              <a:rPr lang="en-US" sz="2800" kern="1200" dirty="0" err="1">
                <a:solidFill>
                  <a:schemeClr val="tx1"/>
                </a:solidFill>
                <a:effectLst/>
                <a:latin typeface="+mn-lt"/>
                <a:ea typeface="+mn-ea"/>
                <a:cs typeface="+mn-cs"/>
              </a:rPr>
              <a:t>humano</a:t>
            </a:r>
            <a:r>
              <a:rPr lang="en-US" sz="2800" kern="1200" dirty="0">
                <a:solidFill>
                  <a:schemeClr val="tx1"/>
                </a:solidFill>
                <a:effectLst/>
                <a:latin typeface="+mn-lt"/>
                <a:ea typeface="+mn-ea"/>
                <a:cs typeface="+mn-cs"/>
              </a:rPr>
              <a:t> al </a:t>
            </a:r>
            <a:r>
              <a:rPr lang="en-US" sz="2800" kern="1200" dirty="0" err="1">
                <a:solidFill>
                  <a:schemeClr val="tx1"/>
                </a:solidFill>
                <a:effectLst/>
                <a:latin typeface="+mn-lt"/>
                <a:ea typeface="+mn-ea"/>
                <a:cs typeface="+mn-cs"/>
              </a:rPr>
              <a:t>cambio</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climático</a:t>
            </a:r>
            <a:r>
              <a:rPr lang="en-US" sz="2800" kern="1200" dirty="0">
                <a:solidFill>
                  <a:schemeClr val="tx1"/>
                </a:solidFill>
                <a:effectLst/>
                <a:latin typeface="+mn-lt"/>
                <a:ea typeface="+mn-ea"/>
                <a:cs typeface="+mn-cs"/>
              </a:rPr>
              <a:t> y </a:t>
            </a:r>
            <a:r>
              <a:rPr lang="en-US" sz="2800" kern="1200" dirty="0" err="1">
                <a:solidFill>
                  <a:schemeClr val="tx1"/>
                </a:solidFill>
                <a:effectLst/>
                <a:latin typeface="+mn-lt"/>
                <a:ea typeface="+mn-ea"/>
                <a:cs typeface="+mn-cs"/>
              </a:rPr>
              <a:t>consultar</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fuentes</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variadas</a:t>
            </a:r>
            <a:r>
              <a:rPr lang="en-US" sz="2800" kern="1200" dirty="0">
                <a:solidFill>
                  <a:schemeClr val="tx1"/>
                </a:solidFill>
                <a:effectLst/>
                <a:latin typeface="+mn-lt"/>
                <a:ea typeface="+mn-ea"/>
                <a:cs typeface="+mn-cs"/>
              </a:rPr>
              <a:t> de peso: </a:t>
            </a:r>
            <a:r>
              <a:rPr lang="en-US" sz="2800" kern="1200" dirty="0" err="1">
                <a:solidFill>
                  <a:schemeClr val="tx1"/>
                </a:solidFill>
                <a:effectLst/>
                <a:latin typeface="+mn-lt"/>
                <a:ea typeface="+mn-ea"/>
                <a:cs typeface="+mn-cs"/>
              </a:rPr>
              <a:t>gubernamentales</a:t>
            </a:r>
            <a:r>
              <a:rPr lang="en-US" sz="2800" kern="1200" dirty="0">
                <a:solidFill>
                  <a:schemeClr val="tx1"/>
                </a:solidFill>
                <a:effectLst/>
                <a:latin typeface="+mn-lt"/>
                <a:ea typeface="+mn-ea"/>
                <a:cs typeface="+mn-cs"/>
              </a:rPr>
              <a:t> de </a:t>
            </a:r>
            <a:r>
              <a:rPr lang="en-US" sz="2800" kern="1200" dirty="0" err="1">
                <a:solidFill>
                  <a:schemeClr val="tx1"/>
                </a:solidFill>
                <a:effectLst/>
                <a:latin typeface="+mn-lt"/>
                <a:ea typeface="+mn-ea"/>
                <a:cs typeface="+mn-cs"/>
              </a:rPr>
              <a:t>diferentes</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sectores</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ambiente</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transportes</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economía</a:t>
            </a:r>
            <a:r>
              <a:rPr lang="en-US" sz="2800" kern="1200" dirty="0">
                <a:solidFill>
                  <a:schemeClr val="tx1"/>
                </a:solidFill>
                <a:effectLst/>
                <a:latin typeface="+mn-lt"/>
                <a:ea typeface="+mn-ea"/>
                <a:cs typeface="+mn-cs"/>
              </a:rPr>
              <a:t>), ONG, </a:t>
            </a:r>
            <a:r>
              <a:rPr lang="en-US" sz="2800" kern="1200" dirty="0" err="1">
                <a:solidFill>
                  <a:schemeClr val="tx1"/>
                </a:solidFill>
                <a:effectLst/>
                <a:latin typeface="+mn-lt"/>
                <a:ea typeface="+mn-ea"/>
                <a:cs typeface="+mn-cs"/>
              </a:rPr>
              <a:t>empresariales</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organizaciones</a:t>
            </a:r>
            <a:r>
              <a:rPr lang="en-US" sz="2800" kern="1200" dirty="0">
                <a:solidFill>
                  <a:schemeClr val="tx1"/>
                </a:solidFill>
                <a:effectLst/>
                <a:latin typeface="+mn-lt"/>
                <a:ea typeface="+mn-ea"/>
                <a:cs typeface="+mn-cs"/>
              </a:rPr>
              <a:t> de la </a:t>
            </a:r>
            <a:r>
              <a:rPr lang="en-US" sz="2800" kern="1200" dirty="0" err="1">
                <a:solidFill>
                  <a:schemeClr val="tx1"/>
                </a:solidFill>
                <a:effectLst/>
                <a:latin typeface="+mn-lt"/>
                <a:ea typeface="+mn-ea"/>
                <a:cs typeface="+mn-cs"/>
              </a:rPr>
              <a:t>sociedad</a:t>
            </a:r>
            <a:r>
              <a:rPr lang="en-US" sz="2800" kern="1200" dirty="0">
                <a:solidFill>
                  <a:schemeClr val="tx1"/>
                </a:solidFill>
                <a:effectLst/>
                <a:latin typeface="+mn-lt"/>
                <a:ea typeface="+mn-ea"/>
                <a:cs typeface="+mn-cs"/>
              </a:rPr>
              <a:t> civil, personas </a:t>
            </a:r>
            <a:r>
              <a:rPr lang="en-US" sz="2800" kern="1200" dirty="0" err="1">
                <a:solidFill>
                  <a:schemeClr val="tx1"/>
                </a:solidFill>
                <a:effectLst/>
                <a:latin typeface="+mn-lt"/>
                <a:ea typeface="+mn-ea"/>
                <a:cs typeface="+mn-cs"/>
              </a:rPr>
              <a:t>afectadas</a:t>
            </a:r>
            <a:r>
              <a:rPr lang="en-US" sz="2800" kern="1200" dirty="0">
                <a:solidFill>
                  <a:schemeClr val="tx1"/>
                </a:solidFill>
                <a:effectLst/>
                <a:latin typeface="+mn-lt"/>
                <a:ea typeface="+mn-ea"/>
                <a:cs typeface="+mn-cs"/>
              </a:rPr>
              <a:t>, etc., </a:t>
            </a:r>
            <a:r>
              <a:rPr lang="en-US" sz="2800" kern="1200" dirty="0" err="1">
                <a:solidFill>
                  <a:schemeClr val="tx1"/>
                </a:solidFill>
                <a:effectLst/>
                <a:latin typeface="+mn-lt"/>
                <a:ea typeface="+mn-ea"/>
                <a:cs typeface="+mn-cs"/>
              </a:rPr>
              <a:t>así</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como</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informes</a:t>
            </a:r>
            <a:r>
              <a:rPr lang="en-US" sz="2800" kern="1200" dirty="0">
                <a:solidFill>
                  <a:schemeClr val="tx1"/>
                </a:solidFill>
                <a:effectLst/>
                <a:latin typeface="+mn-lt"/>
                <a:ea typeface="+mn-ea"/>
                <a:cs typeface="+mn-cs"/>
              </a:rPr>
              <a:t> de </a:t>
            </a:r>
            <a:r>
              <a:rPr lang="en-US" sz="2800" kern="1200" dirty="0" err="1">
                <a:solidFill>
                  <a:schemeClr val="tx1"/>
                </a:solidFill>
                <a:effectLst/>
                <a:latin typeface="+mn-lt"/>
                <a:ea typeface="+mn-ea"/>
                <a:cs typeface="+mn-cs"/>
              </a:rPr>
              <a:t>interés</a:t>
            </a:r>
            <a:r>
              <a:rPr lang="en-US" sz="2800" kern="1200" dirty="0">
                <a:solidFill>
                  <a:schemeClr val="tx1"/>
                </a:solidFill>
                <a:effectLst/>
                <a:latin typeface="+mn-lt"/>
                <a:ea typeface="+mn-ea"/>
                <a:cs typeface="+mn-cs"/>
              </a:rPr>
              <a:t> que </a:t>
            </a:r>
            <a:r>
              <a:rPr lang="en-US" sz="2800" kern="1200" dirty="0" err="1">
                <a:solidFill>
                  <a:schemeClr val="tx1"/>
                </a:solidFill>
                <a:effectLst/>
                <a:latin typeface="+mn-lt"/>
                <a:ea typeface="+mn-ea"/>
                <a:cs typeface="+mn-cs"/>
              </a:rPr>
              <a:t>brindan</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contexto</a:t>
            </a:r>
            <a:r>
              <a:rPr lang="en-US" sz="2800" kern="1200" dirty="0">
                <a:solidFill>
                  <a:schemeClr val="tx1"/>
                </a:solidFill>
                <a:effectLst/>
                <a:latin typeface="+mn-lt"/>
                <a:ea typeface="+mn-ea"/>
                <a:cs typeface="+mn-cs"/>
              </a:rPr>
              <a:t> y </a:t>
            </a:r>
            <a:r>
              <a:rPr lang="en-US" sz="2800" kern="1200" dirty="0" err="1">
                <a:solidFill>
                  <a:schemeClr val="tx1"/>
                </a:solidFill>
                <a:effectLst/>
                <a:latin typeface="+mn-lt"/>
                <a:ea typeface="+mn-ea"/>
                <a:cs typeface="+mn-cs"/>
              </a:rPr>
              <a:t>datos</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importantes</a:t>
            </a:r>
            <a:r>
              <a:rPr lang="en-US" sz="2800" kern="1200" dirty="0">
                <a:solidFill>
                  <a:schemeClr val="tx1"/>
                </a:solidFill>
                <a:effectLst/>
                <a:latin typeface="+mn-lt"/>
                <a:ea typeface="+mn-ea"/>
                <a:cs typeface="+mn-cs"/>
              </a:rPr>
              <a:t> a </a:t>
            </a:r>
            <a:r>
              <a:rPr lang="en-US" sz="2800" kern="1200" dirty="0" err="1">
                <a:solidFill>
                  <a:schemeClr val="tx1"/>
                </a:solidFill>
                <a:effectLst/>
                <a:latin typeface="+mn-lt"/>
                <a:ea typeface="+mn-ea"/>
                <a:cs typeface="+mn-cs"/>
              </a:rPr>
              <a:t>nivel</a:t>
            </a:r>
            <a:r>
              <a:rPr lang="en-US" sz="2800" kern="1200" dirty="0">
                <a:solidFill>
                  <a:schemeClr val="tx1"/>
                </a:solidFill>
                <a:effectLst/>
                <a:latin typeface="+mn-lt"/>
                <a:ea typeface="+mn-ea"/>
                <a:cs typeface="+mn-cs"/>
              </a:rPr>
              <a:t> global, regional, </a:t>
            </a:r>
            <a:r>
              <a:rPr lang="en-US" sz="2800" kern="1200" dirty="0" err="1">
                <a:solidFill>
                  <a:schemeClr val="tx1"/>
                </a:solidFill>
                <a:effectLst/>
                <a:latin typeface="+mn-lt"/>
                <a:ea typeface="+mn-ea"/>
                <a:cs typeface="+mn-cs"/>
              </a:rPr>
              <a:t>nacional</a:t>
            </a:r>
            <a:r>
              <a:rPr lang="en-US" sz="2800" kern="1200" dirty="0">
                <a:solidFill>
                  <a:schemeClr val="tx1"/>
                </a:solidFill>
                <a:effectLst/>
                <a:latin typeface="+mn-lt"/>
                <a:ea typeface="+mn-ea"/>
                <a:cs typeface="+mn-cs"/>
              </a:rPr>
              <a:t> y local. Hay que </a:t>
            </a:r>
            <a:r>
              <a:rPr lang="en-US" sz="2800" kern="1200" dirty="0" err="1">
                <a:solidFill>
                  <a:schemeClr val="tx1"/>
                </a:solidFill>
                <a:effectLst/>
                <a:latin typeface="+mn-lt"/>
                <a:ea typeface="+mn-ea"/>
                <a:cs typeface="+mn-cs"/>
              </a:rPr>
              <a:t>dar</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voz</a:t>
            </a:r>
            <a:r>
              <a:rPr lang="en-US" sz="2800" kern="1200" dirty="0">
                <a:solidFill>
                  <a:schemeClr val="tx1"/>
                </a:solidFill>
                <a:effectLst/>
                <a:latin typeface="+mn-lt"/>
                <a:ea typeface="+mn-ea"/>
                <a:cs typeface="+mn-cs"/>
              </a:rPr>
              <a:t> a </a:t>
            </a:r>
            <a:r>
              <a:rPr lang="en-US" sz="2800" kern="1200" dirty="0" err="1">
                <a:solidFill>
                  <a:schemeClr val="tx1"/>
                </a:solidFill>
                <a:effectLst/>
                <a:latin typeface="+mn-lt"/>
                <a:ea typeface="+mn-ea"/>
                <a:cs typeface="+mn-cs"/>
              </a:rPr>
              <a:t>quienes</a:t>
            </a:r>
            <a:r>
              <a:rPr lang="en-US" sz="2800" kern="1200" dirty="0">
                <a:solidFill>
                  <a:schemeClr val="tx1"/>
                </a:solidFill>
                <a:effectLst/>
                <a:latin typeface="+mn-lt"/>
                <a:ea typeface="+mn-ea"/>
                <a:cs typeface="+mn-cs"/>
              </a:rPr>
              <a:t> no la </a:t>
            </a:r>
            <a:r>
              <a:rPr lang="en-US" sz="2800" kern="1200" dirty="0" err="1">
                <a:solidFill>
                  <a:schemeClr val="tx1"/>
                </a:solidFill>
                <a:effectLst/>
                <a:latin typeface="+mn-lt"/>
                <a:ea typeface="+mn-ea"/>
                <a:cs typeface="+mn-cs"/>
              </a:rPr>
              <a:t>tienen</a:t>
            </a:r>
            <a:r>
              <a:rPr lang="en-US" sz="2800" kern="1200" dirty="0">
                <a:solidFill>
                  <a:schemeClr val="tx1"/>
                </a:solidFill>
                <a:effectLst/>
                <a:latin typeface="+mn-lt"/>
                <a:ea typeface="+mn-ea"/>
                <a:cs typeface="+mn-cs"/>
              </a:rPr>
              <a:t> y son </a:t>
            </a:r>
            <a:r>
              <a:rPr lang="en-US" sz="2800" kern="1200" dirty="0" err="1">
                <a:solidFill>
                  <a:schemeClr val="tx1"/>
                </a:solidFill>
                <a:effectLst/>
                <a:latin typeface="+mn-lt"/>
                <a:ea typeface="+mn-ea"/>
                <a:cs typeface="+mn-cs"/>
              </a:rPr>
              <a:t>los</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más</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vulnerables</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como</a:t>
            </a:r>
            <a:r>
              <a:rPr lang="en-US" sz="2800" kern="1200" dirty="0">
                <a:solidFill>
                  <a:schemeClr val="tx1"/>
                </a:solidFill>
                <a:effectLst/>
                <a:latin typeface="+mn-lt"/>
                <a:ea typeface="+mn-ea"/>
                <a:cs typeface="+mn-cs"/>
              </a:rPr>
              <a:t> las </a:t>
            </a:r>
            <a:r>
              <a:rPr lang="en-US" sz="2800" kern="1200" dirty="0" err="1">
                <a:solidFill>
                  <a:schemeClr val="tx1"/>
                </a:solidFill>
                <a:effectLst/>
                <a:latin typeface="+mn-lt"/>
                <a:ea typeface="+mn-ea"/>
                <a:cs typeface="+mn-cs"/>
              </a:rPr>
              <a:t>mujeres</a:t>
            </a:r>
            <a:r>
              <a:rPr lang="en-US" sz="2800" kern="1200" dirty="0">
                <a:solidFill>
                  <a:schemeClr val="tx1"/>
                </a:solidFill>
                <a:effectLst/>
                <a:latin typeface="+mn-lt"/>
                <a:ea typeface="+mn-ea"/>
                <a:cs typeface="+mn-cs"/>
              </a:rPr>
              <a:t> y </a:t>
            </a:r>
            <a:r>
              <a:rPr lang="en-US" sz="2800" kern="1200" dirty="0" err="1">
                <a:solidFill>
                  <a:schemeClr val="tx1"/>
                </a:solidFill>
                <a:effectLst/>
                <a:latin typeface="+mn-lt"/>
                <a:ea typeface="+mn-ea"/>
                <a:cs typeface="+mn-cs"/>
              </a:rPr>
              <a:t>los</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indígenas</a:t>
            </a:r>
            <a:r>
              <a:rPr lang="en-US" sz="2800" kern="1200" dirty="0">
                <a:solidFill>
                  <a:schemeClr val="tx1"/>
                </a:solidFill>
                <a:effectLst/>
                <a:latin typeface="+mn-lt"/>
                <a:ea typeface="+mn-ea"/>
                <a:cs typeface="+mn-cs"/>
              </a:rPr>
              <a:t>.</a:t>
            </a:r>
          </a:p>
          <a:p>
            <a:pPr algn="l" defTabSz="914400" rtl="0">
              <a:lnSpc>
                <a:spcPct val="90000"/>
              </a:lnSpc>
              <a:spcAft>
                <a:spcPts val="800"/>
              </a:spcAft>
            </a:pPr>
            <a:r>
              <a:rPr lang="en-US" sz="2800" kern="1200" dirty="0">
                <a:solidFill>
                  <a:schemeClr val="tx1"/>
                </a:solidFill>
                <a:effectLst/>
                <a:latin typeface="+mn-lt"/>
                <a:ea typeface="+mn-ea"/>
                <a:cs typeface="+mn-cs"/>
              </a:rPr>
              <a:t> </a:t>
            </a:r>
          </a:p>
          <a:p>
            <a:pPr algn="l" defTabSz="914400" rtl="0">
              <a:lnSpc>
                <a:spcPct val="90000"/>
              </a:lnSpc>
              <a:spcAft>
                <a:spcPts val="800"/>
              </a:spcAft>
            </a:pPr>
            <a:r>
              <a:rPr lang="en-US" sz="2800" kern="1200" dirty="0" err="1">
                <a:solidFill>
                  <a:schemeClr val="tx1"/>
                </a:solidFill>
                <a:effectLst/>
                <a:latin typeface="+mn-lt"/>
                <a:ea typeface="+mn-ea"/>
                <a:cs typeface="+mn-cs"/>
              </a:rPr>
              <a:t>Existen</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además</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fuentes</a:t>
            </a:r>
            <a:r>
              <a:rPr lang="en-US" sz="2800" kern="1200" dirty="0">
                <a:solidFill>
                  <a:schemeClr val="tx1"/>
                </a:solidFill>
                <a:effectLst/>
                <a:latin typeface="+mn-lt"/>
                <a:ea typeface="+mn-ea"/>
                <a:cs typeface="+mn-cs"/>
              </a:rPr>
              <a:t> de </a:t>
            </a:r>
            <a:r>
              <a:rPr lang="en-US" sz="2800" kern="1200" dirty="0" err="1">
                <a:solidFill>
                  <a:schemeClr val="tx1"/>
                </a:solidFill>
                <a:effectLst/>
                <a:latin typeface="+mn-lt"/>
                <a:ea typeface="+mn-ea"/>
                <a:cs typeface="+mn-cs"/>
              </a:rPr>
              <a:t>datos</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abiertos</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globales</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accesibles</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en</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línea</a:t>
            </a:r>
            <a:r>
              <a:rPr lang="en-US" sz="2800" kern="1200" dirty="0">
                <a:solidFill>
                  <a:schemeClr val="tx1"/>
                </a:solidFill>
                <a:effectLst/>
                <a:latin typeface="+mn-lt"/>
                <a:ea typeface="+mn-ea"/>
                <a:cs typeface="+mn-cs"/>
              </a:rPr>
              <a:t> y con </a:t>
            </a:r>
            <a:r>
              <a:rPr lang="en-US" sz="2800" kern="1200" dirty="0" err="1">
                <a:solidFill>
                  <a:schemeClr val="tx1"/>
                </a:solidFill>
                <a:effectLst/>
                <a:latin typeface="+mn-lt"/>
                <a:ea typeface="+mn-ea"/>
                <a:cs typeface="+mn-cs"/>
              </a:rPr>
              <a:t>datos</a:t>
            </a:r>
            <a:r>
              <a:rPr lang="en-US" sz="2800" kern="1200" dirty="0">
                <a:solidFill>
                  <a:schemeClr val="tx1"/>
                </a:solidFill>
                <a:latin typeface="+mn-lt"/>
                <a:ea typeface="+mn-ea"/>
                <a:cs typeface="+mn-cs"/>
              </a:rPr>
              <a:t> </a:t>
            </a:r>
            <a:r>
              <a:rPr lang="en-US" sz="2800" kern="1200" dirty="0" err="1">
                <a:solidFill>
                  <a:schemeClr val="tx1"/>
                </a:solidFill>
                <a:effectLst/>
                <a:latin typeface="+mn-lt"/>
                <a:ea typeface="+mn-ea"/>
                <a:cs typeface="+mn-cs"/>
              </a:rPr>
              <a:t>por</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país</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como</a:t>
            </a:r>
            <a:r>
              <a:rPr lang="en-US" sz="2800" kern="1200" dirty="0">
                <a:solidFill>
                  <a:schemeClr val="tx1"/>
                </a:solidFill>
                <a:effectLst/>
                <a:latin typeface="+mn-lt"/>
                <a:ea typeface="+mn-ea"/>
                <a:cs typeface="+mn-cs"/>
              </a:rPr>
              <a:t> Global Forest Watch, Climate Action Tracker, Banco Mundial (</a:t>
            </a:r>
            <a:r>
              <a:rPr lang="en-US" sz="2800" kern="1200" dirty="0" err="1">
                <a:solidFill>
                  <a:schemeClr val="tx1"/>
                </a:solidFill>
                <a:effectLst/>
                <a:latin typeface="+mn-lt"/>
                <a:ea typeface="+mn-ea"/>
                <a:cs typeface="+mn-cs"/>
              </a:rPr>
              <a:t>emisiones</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por</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país</a:t>
            </a:r>
            <a:r>
              <a:rPr lang="en-US" sz="2800" kern="1200" dirty="0">
                <a:solidFill>
                  <a:schemeClr val="tx1"/>
                </a:solidFill>
                <a:effectLst/>
                <a:latin typeface="+mn-lt"/>
                <a:ea typeface="+mn-ea"/>
                <a:cs typeface="+mn-cs"/>
              </a:rPr>
              <a:t>), Climate Watch del World Resources Institute, FAOSTAT (</a:t>
            </a:r>
            <a:r>
              <a:rPr lang="en-US" sz="2800" kern="1200" dirty="0" err="1">
                <a:solidFill>
                  <a:schemeClr val="tx1"/>
                </a:solidFill>
                <a:effectLst/>
                <a:latin typeface="+mn-lt"/>
                <a:ea typeface="+mn-ea"/>
                <a:cs typeface="+mn-cs"/>
              </a:rPr>
              <a:t>datos</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sobre</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alimentación</a:t>
            </a:r>
            <a:r>
              <a:rPr lang="en-US" sz="2800" kern="1200" dirty="0">
                <a:solidFill>
                  <a:schemeClr val="tx1"/>
                </a:solidFill>
                <a:effectLst/>
                <a:latin typeface="+mn-lt"/>
                <a:ea typeface="+mn-ea"/>
                <a:cs typeface="+mn-cs"/>
              </a:rPr>
              <a:t> y </a:t>
            </a:r>
            <a:r>
              <a:rPr lang="en-US" sz="2800" kern="1200" dirty="0" err="1">
                <a:solidFill>
                  <a:schemeClr val="tx1"/>
                </a:solidFill>
                <a:effectLst/>
                <a:latin typeface="+mn-lt"/>
                <a:ea typeface="+mn-ea"/>
                <a:cs typeface="+mn-cs"/>
              </a:rPr>
              <a:t>agricultura</a:t>
            </a:r>
            <a:r>
              <a:rPr lang="en-US" sz="2800" kern="1200" dirty="0">
                <a:solidFill>
                  <a:schemeClr val="tx1"/>
                </a:solidFill>
                <a:effectLst/>
                <a:latin typeface="+mn-lt"/>
                <a:ea typeface="+mn-ea"/>
                <a:cs typeface="+mn-cs"/>
              </a:rPr>
              <a:t>), Earth Data de la NASA </a:t>
            </a:r>
            <a:r>
              <a:rPr lang="en-US" sz="2800" kern="1200" dirty="0" err="1">
                <a:solidFill>
                  <a:schemeClr val="tx1"/>
                </a:solidFill>
                <a:effectLst/>
                <a:latin typeface="+mn-lt"/>
                <a:ea typeface="+mn-ea"/>
                <a:cs typeface="+mn-cs"/>
              </a:rPr>
              <a:t>página</a:t>
            </a:r>
            <a:r>
              <a:rPr lang="en-US" sz="2800" kern="1200" dirty="0">
                <a:solidFill>
                  <a:schemeClr val="tx1"/>
                </a:solidFill>
                <a:effectLst/>
                <a:latin typeface="+mn-lt"/>
                <a:ea typeface="+mn-ea"/>
                <a:cs typeface="+mn-cs"/>
              </a:rPr>
              <a:t> web de la </a:t>
            </a:r>
            <a:r>
              <a:rPr lang="en-US" sz="2800" kern="1200" dirty="0" err="1">
                <a:solidFill>
                  <a:schemeClr val="tx1"/>
                </a:solidFill>
                <a:effectLst/>
                <a:latin typeface="+mn-lt"/>
                <a:ea typeface="+mn-ea"/>
                <a:cs typeface="+mn-cs"/>
              </a:rPr>
              <a:t>Convención</a:t>
            </a:r>
            <a:r>
              <a:rPr lang="en-US" sz="2800" kern="1200" dirty="0">
                <a:solidFill>
                  <a:schemeClr val="tx1"/>
                </a:solidFill>
                <a:effectLst/>
                <a:latin typeface="+mn-lt"/>
                <a:ea typeface="+mn-ea"/>
                <a:cs typeface="+mn-cs"/>
              </a:rPr>
              <a:t> Marco de las </a:t>
            </a:r>
            <a:r>
              <a:rPr lang="en-US" sz="2800" kern="1200" dirty="0" err="1">
                <a:solidFill>
                  <a:schemeClr val="tx1"/>
                </a:solidFill>
                <a:effectLst/>
                <a:latin typeface="+mn-lt"/>
                <a:ea typeface="+mn-ea"/>
                <a:cs typeface="+mn-cs"/>
              </a:rPr>
              <a:t>Naciones</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Unidas</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sobre</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el</a:t>
            </a:r>
            <a:r>
              <a:rPr lang="en-US" sz="2800" kern="1200" dirty="0">
                <a:solidFill>
                  <a:schemeClr val="tx1"/>
                </a:solidFill>
                <a:effectLst/>
                <a:latin typeface="+mn-lt"/>
                <a:ea typeface="+mn-ea"/>
                <a:cs typeface="+mn-cs"/>
              </a:rPr>
              <a:t> Cambio </a:t>
            </a:r>
            <a:r>
              <a:rPr lang="en-US" sz="2800" kern="1200" dirty="0" err="1">
                <a:solidFill>
                  <a:schemeClr val="tx1"/>
                </a:solidFill>
                <a:effectLst/>
                <a:latin typeface="+mn-lt"/>
                <a:ea typeface="+mn-ea"/>
                <a:cs typeface="+mn-cs"/>
              </a:rPr>
              <a:t>Climático</a:t>
            </a:r>
            <a:r>
              <a:rPr lang="en-US" sz="2800" kern="1200" dirty="0">
                <a:solidFill>
                  <a:schemeClr val="tx1"/>
                </a:solidFill>
                <a:effectLst/>
                <a:latin typeface="+mn-lt"/>
                <a:ea typeface="+mn-ea"/>
                <a:cs typeface="+mn-cs"/>
              </a:rPr>
              <a:t>, etc.</a:t>
            </a:r>
          </a:p>
          <a:p>
            <a:pPr indent="-228600" algn="l" defTabSz="914400" rtl="0">
              <a:lnSpc>
                <a:spcPct val="90000"/>
              </a:lnSpc>
              <a:buFont typeface="Arial" panose="020B0604020202020204" pitchFamily="34" charset="0"/>
              <a:buChar char="•"/>
            </a:pPr>
            <a:endParaRPr lang="en-US" sz="2800" kern="1200" dirty="0">
              <a:solidFill>
                <a:schemeClr val="tx1"/>
              </a:solidFill>
              <a:latin typeface="+mn-lt"/>
              <a:ea typeface="+mn-ea"/>
              <a:cs typeface="+mn-cs"/>
            </a:endParaRPr>
          </a:p>
        </p:txBody>
      </p:sp>
    </p:spTree>
    <p:extLst>
      <p:ext uri="{BB962C8B-B14F-4D97-AF65-F5344CB8AC3E}">
        <p14:creationId xmlns:p14="http://schemas.microsoft.com/office/powerpoint/2010/main" val="2693304240"/>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C3221C0A-FC88-D5A1-8367-A7A1335B586F}"/>
              </a:ext>
            </a:extLst>
          </p:cNvPr>
          <p:cNvSpPr>
            <a:spLocks noGrp="1"/>
          </p:cNvSpPr>
          <p:nvPr>
            <p:ph type="title"/>
          </p:nvPr>
        </p:nvSpPr>
        <p:spPr>
          <a:xfrm>
            <a:off x="962026" y="7505698"/>
            <a:ext cx="6581774" cy="4905374"/>
          </a:xfrm>
        </p:spPr>
        <p:txBody>
          <a:bodyPr vert="horz" lIns="91440" tIns="45720" rIns="91440" bIns="45720" rtlCol="0" anchor="ctr">
            <a:normAutofit/>
          </a:bodyPr>
          <a:lstStyle/>
          <a:p>
            <a:pPr algn="l" defTabSz="914400">
              <a:lnSpc>
                <a:spcPct val="90000"/>
              </a:lnSpc>
              <a:spcBef>
                <a:spcPct val="0"/>
              </a:spcBef>
            </a:pPr>
            <a:r>
              <a:rPr lang="en-US" sz="7200" kern="1200">
                <a:solidFill>
                  <a:schemeClr val="tx1"/>
                </a:solidFill>
                <a:latin typeface="+mj-lt"/>
                <a:ea typeface="+mj-ea"/>
                <a:cs typeface="+mj-cs"/>
              </a:rPr>
              <a:t>Cambio climático como eje transversal</a:t>
            </a:r>
          </a:p>
        </p:txBody>
      </p:sp>
      <p:pic>
        <p:nvPicPr>
          <p:cNvPr id="5" name="Imagen 4">
            <a:extLst>
              <a:ext uri="{FF2B5EF4-FFF2-40B4-BE49-F238E27FC236}">
                <a16:creationId xmlns:a16="http://schemas.microsoft.com/office/drawing/2014/main" id="{BAFDA936-3565-5398-2EA7-5D3DC8A19033}"/>
              </a:ext>
            </a:extLst>
          </p:cNvPr>
          <p:cNvPicPr>
            <a:picLocks noChangeAspect="1"/>
          </p:cNvPicPr>
          <p:nvPr/>
        </p:nvPicPr>
        <p:blipFill rotWithShape="1">
          <a:blip r:embed="rId2">
            <a:extLst>
              <a:ext uri="{28A0092B-C50C-407E-A947-70E740481C1C}">
                <a14:useLocalDpi xmlns:a14="http://schemas.microsoft.com/office/drawing/2010/main" val="0"/>
              </a:ext>
            </a:extLst>
          </a:blip>
          <a:srcRect t="41185" b="12701"/>
          <a:stretch/>
        </p:blipFill>
        <p:spPr>
          <a:xfrm>
            <a:off x="20" y="10"/>
            <a:ext cx="24383980" cy="7421216"/>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4" name="Marcador de texto 3">
            <a:extLst>
              <a:ext uri="{FF2B5EF4-FFF2-40B4-BE49-F238E27FC236}">
                <a16:creationId xmlns:a16="http://schemas.microsoft.com/office/drawing/2014/main" id="{F11F7D17-3B85-280E-5541-9F633446646C}"/>
              </a:ext>
            </a:extLst>
          </p:cNvPr>
          <p:cNvSpPr>
            <a:spLocks noGrp="1"/>
          </p:cNvSpPr>
          <p:nvPr>
            <p:ph type="body" sz="quarter" idx="1"/>
          </p:nvPr>
        </p:nvSpPr>
        <p:spPr>
          <a:xfrm>
            <a:off x="8447964" y="7505700"/>
            <a:ext cx="14970826" cy="4905374"/>
          </a:xfrm>
        </p:spPr>
        <p:txBody>
          <a:bodyPr vert="horz" lIns="91440" tIns="45720" rIns="91440" bIns="45720" rtlCol="0" anchor="ctr">
            <a:normAutofit/>
          </a:bodyPr>
          <a:lstStyle/>
          <a:p>
            <a:pPr indent="-228600" algn="l" defTabSz="914400" rtl="0">
              <a:lnSpc>
                <a:spcPct val="90000"/>
              </a:lnSpc>
              <a:spcAft>
                <a:spcPts val="800"/>
              </a:spcAft>
              <a:buFont typeface="Arial" panose="020B0604020202020204" pitchFamily="34" charset="0"/>
              <a:buChar char="•"/>
            </a:pPr>
            <a:r>
              <a:rPr lang="en-US" sz="2500" kern="1200">
                <a:solidFill>
                  <a:schemeClr val="tx1"/>
                </a:solidFill>
                <a:effectLst/>
                <a:latin typeface="+mn-lt"/>
                <a:ea typeface="+mn-ea"/>
                <a:cs typeface="+mn-cs"/>
              </a:rPr>
              <a:t>Tomar en cuenta que el cambio climático no tiene que ver solo con la ciencia dura, es un eje transversal de muchísimos temas a nivel económico, social, ambiental, político, cultural, de negocios, tecnológico, etc. No es un tema ambiental, es un tema de desarrollo, tan simple y complejo como eso. </a:t>
            </a:r>
          </a:p>
          <a:p>
            <a:pPr indent="-228600" algn="l" defTabSz="914400" rtl="0">
              <a:lnSpc>
                <a:spcPct val="90000"/>
              </a:lnSpc>
              <a:spcAft>
                <a:spcPts val="800"/>
              </a:spcAft>
              <a:buFont typeface="Arial" panose="020B0604020202020204" pitchFamily="34" charset="0"/>
              <a:buChar char="•"/>
            </a:pPr>
            <a:r>
              <a:rPr lang="en-US" sz="2500" kern="1200">
                <a:solidFill>
                  <a:schemeClr val="tx1"/>
                </a:solidFill>
                <a:effectLst/>
                <a:latin typeface="+mn-lt"/>
                <a:ea typeface="+mn-ea"/>
                <a:cs typeface="+mn-cs"/>
              </a:rPr>
              <a:t> Puede ser cubierto no solo por periodistas con especialización en cambio climático, sino también por quienes cubren otro tipo de fuentes, pero cuyas áreas son afectadas también por el impacto de este fenómeno. </a:t>
            </a:r>
          </a:p>
          <a:p>
            <a:pPr indent="-228600" algn="l" defTabSz="914400" rtl="0">
              <a:lnSpc>
                <a:spcPct val="90000"/>
              </a:lnSpc>
              <a:spcAft>
                <a:spcPts val="800"/>
              </a:spcAft>
              <a:buFont typeface="Arial" panose="020B0604020202020204" pitchFamily="34" charset="0"/>
              <a:buChar char="•"/>
            </a:pPr>
            <a:r>
              <a:rPr lang="en-US" sz="2500" kern="1200">
                <a:solidFill>
                  <a:schemeClr val="tx1"/>
                </a:solidFill>
                <a:effectLst/>
                <a:latin typeface="+mn-lt"/>
                <a:ea typeface="+mn-ea"/>
                <a:cs typeface="+mn-cs"/>
              </a:rPr>
              <a:t>Es uno de los más grandes desafíos, si no el principal, que enfrenta actualmente la humanidad y lo será aún más en el futuro. De ahí que todo periodista debería conocer sobre este tema y manejar al menos sus generalidades. </a:t>
            </a:r>
          </a:p>
          <a:p>
            <a:pPr indent="-228600" algn="l" defTabSz="914400" rtl="0">
              <a:lnSpc>
                <a:spcPct val="90000"/>
              </a:lnSpc>
              <a:spcAft>
                <a:spcPts val="800"/>
              </a:spcAft>
              <a:buFont typeface="Arial" panose="020B0604020202020204" pitchFamily="34" charset="0"/>
              <a:buChar char="•"/>
            </a:pPr>
            <a:r>
              <a:rPr lang="en-US" sz="2500" kern="1200">
                <a:solidFill>
                  <a:schemeClr val="tx1"/>
                </a:solidFill>
                <a:effectLst/>
                <a:latin typeface="+mn-lt"/>
                <a:ea typeface="+mn-ea"/>
                <a:cs typeface="+mn-cs"/>
              </a:rPr>
              <a:t>Por ejemplo, a nivel económico las pérdidas producidas por un evento extremo que tiene relación con el cambio climático, son considerables y eso podría agravarse en el futuro. </a:t>
            </a:r>
          </a:p>
          <a:p>
            <a:pPr indent="-228600" algn="l" defTabSz="914400" rtl="0">
              <a:lnSpc>
                <a:spcPct val="90000"/>
              </a:lnSpc>
              <a:buFont typeface="Arial" panose="020B0604020202020204" pitchFamily="34" charset="0"/>
              <a:buChar char="•"/>
            </a:pPr>
            <a:endParaRPr lang="en-US" sz="2500" kern="1200">
              <a:solidFill>
                <a:schemeClr val="tx1"/>
              </a:solidFill>
              <a:latin typeface="+mn-lt"/>
              <a:ea typeface="+mn-ea"/>
              <a:cs typeface="+mn-cs"/>
            </a:endParaRPr>
          </a:p>
        </p:txBody>
      </p:sp>
    </p:spTree>
    <p:extLst>
      <p:ext uri="{BB962C8B-B14F-4D97-AF65-F5344CB8AC3E}">
        <p14:creationId xmlns:p14="http://schemas.microsoft.com/office/powerpoint/2010/main" val="912318078"/>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77904"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ítulo 2">
            <a:extLst>
              <a:ext uri="{FF2B5EF4-FFF2-40B4-BE49-F238E27FC236}">
                <a16:creationId xmlns:a16="http://schemas.microsoft.com/office/drawing/2014/main" id="{CA77EAAD-0481-7601-8B02-5F0A35CAC418}"/>
              </a:ext>
            </a:extLst>
          </p:cNvPr>
          <p:cNvSpPr>
            <a:spLocks noGrp="1"/>
          </p:cNvSpPr>
          <p:nvPr>
            <p:ph type="title"/>
          </p:nvPr>
        </p:nvSpPr>
        <p:spPr>
          <a:xfrm>
            <a:off x="1280160" y="650738"/>
            <a:ext cx="8737204" cy="3913682"/>
          </a:xfrm>
        </p:spPr>
        <p:txBody>
          <a:bodyPr vert="horz" lIns="91440" tIns="45720" rIns="91440" bIns="45720" rtlCol="0" anchor="b">
            <a:normAutofit/>
          </a:bodyPr>
          <a:lstStyle/>
          <a:p>
            <a:pPr algn="l" defTabSz="914400">
              <a:lnSpc>
                <a:spcPct val="90000"/>
              </a:lnSpc>
              <a:spcBef>
                <a:spcPct val="0"/>
              </a:spcBef>
            </a:pPr>
            <a:r>
              <a:rPr lang="en-US" kern="1200">
                <a:solidFill>
                  <a:schemeClr val="tx1"/>
                </a:solidFill>
                <a:latin typeface="+mj-lt"/>
                <a:ea typeface="+mj-ea"/>
                <a:cs typeface="+mj-cs"/>
              </a:rPr>
              <a:t>Del catastrofismo al periodismo de soluciones</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80160" y="5173988"/>
            <a:ext cx="6949440" cy="36576"/>
          </a:xfrm>
          <a:custGeom>
            <a:avLst/>
            <a:gdLst>
              <a:gd name="connsiteX0" fmla="*/ 0 w 6949440"/>
              <a:gd name="connsiteY0" fmla="*/ 0 h 36576"/>
              <a:gd name="connsiteX1" fmla="*/ 625450 w 6949440"/>
              <a:gd name="connsiteY1" fmla="*/ 0 h 36576"/>
              <a:gd name="connsiteX2" fmla="*/ 1181405 w 6949440"/>
              <a:gd name="connsiteY2" fmla="*/ 0 h 36576"/>
              <a:gd name="connsiteX3" fmla="*/ 1945843 w 6949440"/>
              <a:gd name="connsiteY3" fmla="*/ 0 h 36576"/>
              <a:gd name="connsiteX4" fmla="*/ 2710282 w 6949440"/>
              <a:gd name="connsiteY4" fmla="*/ 0 h 36576"/>
              <a:gd name="connsiteX5" fmla="*/ 3405226 w 6949440"/>
              <a:gd name="connsiteY5" fmla="*/ 0 h 36576"/>
              <a:gd name="connsiteX6" fmla="*/ 3891686 w 6949440"/>
              <a:gd name="connsiteY6" fmla="*/ 0 h 36576"/>
              <a:gd name="connsiteX7" fmla="*/ 4656125 w 6949440"/>
              <a:gd name="connsiteY7" fmla="*/ 0 h 36576"/>
              <a:gd name="connsiteX8" fmla="*/ 5142586 w 6949440"/>
              <a:gd name="connsiteY8" fmla="*/ 0 h 36576"/>
              <a:gd name="connsiteX9" fmla="*/ 5629046 w 6949440"/>
              <a:gd name="connsiteY9" fmla="*/ 0 h 36576"/>
              <a:gd name="connsiteX10" fmla="*/ 6949440 w 6949440"/>
              <a:gd name="connsiteY10" fmla="*/ 0 h 36576"/>
              <a:gd name="connsiteX11" fmla="*/ 6949440 w 6949440"/>
              <a:gd name="connsiteY11" fmla="*/ 36576 h 36576"/>
              <a:gd name="connsiteX12" fmla="*/ 6115507 w 6949440"/>
              <a:gd name="connsiteY12" fmla="*/ 36576 h 36576"/>
              <a:gd name="connsiteX13" fmla="*/ 5420563 w 6949440"/>
              <a:gd name="connsiteY13" fmla="*/ 36576 h 36576"/>
              <a:gd name="connsiteX14" fmla="*/ 4586630 w 6949440"/>
              <a:gd name="connsiteY14" fmla="*/ 36576 h 36576"/>
              <a:gd name="connsiteX15" fmla="*/ 4030675 w 6949440"/>
              <a:gd name="connsiteY15" fmla="*/ 36576 h 36576"/>
              <a:gd name="connsiteX16" fmla="*/ 3335731 w 6949440"/>
              <a:gd name="connsiteY16" fmla="*/ 36576 h 36576"/>
              <a:gd name="connsiteX17" fmla="*/ 2501798 w 6949440"/>
              <a:gd name="connsiteY17" fmla="*/ 36576 h 36576"/>
              <a:gd name="connsiteX18" fmla="*/ 1876349 w 6949440"/>
              <a:gd name="connsiteY18" fmla="*/ 36576 h 36576"/>
              <a:gd name="connsiteX19" fmla="*/ 1042416 w 6949440"/>
              <a:gd name="connsiteY19" fmla="*/ 36576 h 36576"/>
              <a:gd name="connsiteX20" fmla="*/ 0 w 6949440"/>
              <a:gd name="connsiteY20" fmla="*/ 36576 h 36576"/>
              <a:gd name="connsiteX21" fmla="*/ 0 w 6949440"/>
              <a:gd name="connsiteY21" fmla="*/ 0 h 36576"/>
              <a:gd name="connsiteX0" fmla="*/ 0 w 6949440"/>
              <a:gd name="connsiteY0" fmla="*/ 0 h 36576"/>
              <a:gd name="connsiteX1" fmla="*/ 555955 w 6949440"/>
              <a:gd name="connsiteY1" fmla="*/ 0 h 36576"/>
              <a:gd name="connsiteX2" fmla="*/ 1389888 w 6949440"/>
              <a:gd name="connsiteY2" fmla="*/ 0 h 36576"/>
              <a:gd name="connsiteX3" fmla="*/ 1876349 w 6949440"/>
              <a:gd name="connsiteY3" fmla="*/ 0 h 36576"/>
              <a:gd name="connsiteX4" fmla="*/ 2362810 w 6949440"/>
              <a:gd name="connsiteY4" fmla="*/ 0 h 36576"/>
              <a:gd name="connsiteX5" fmla="*/ 3057754 w 6949440"/>
              <a:gd name="connsiteY5" fmla="*/ 0 h 36576"/>
              <a:gd name="connsiteX6" fmla="*/ 3683203 w 6949440"/>
              <a:gd name="connsiteY6" fmla="*/ 0 h 36576"/>
              <a:gd name="connsiteX7" fmla="*/ 4447642 w 6949440"/>
              <a:gd name="connsiteY7" fmla="*/ 0 h 36576"/>
              <a:gd name="connsiteX8" fmla="*/ 5003597 w 6949440"/>
              <a:gd name="connsiteY8" fmla="*/ 0 h 36576"/>
              <a:gd name="connsiteX9" fmla="*/ 5837530 w 6949440"/>
              <a:gd name="connsiteY9" fmla="*/ 0 h 36576"/>
              <a:gd name="connsiteX10" fmla="*/ 6949440 w 6949440"/>
              <a:gd name="connsiteY10" fmla="*/ 0 h 36576"/>
              <a:gd name="connsiteX11" fmla="*/ 6949440 w 6949440"/>
              <a:gd name="connsiteY11" fmla="*/ 36576 h 36576"/>
              <a:gd name="connsiteX12" fmla="*/ 6393485 w 6949440"/>
              <a:gd name="connsiteY12" fmla="*/ 36576 h 36576"/>
              <a:gd name="connsiteX13" fmla="*/ 5837530 w 6949440"/>
              <a:gd name="connsiteY13" fmla="*/ 36576 h 36576"/>
              <a:gd name="connsiteX14" fmla="*/ 5212080 w 6949440"/>
              <a:gd name="connsiteY14" fmla="*/ 36576 h 36576"/>
              <a:gd name="connsiteX15" fmla="*/ 4725619 w 6949440"/>
              <a:gd name="connsiteY15" fmla="*/ 36576 h 36576"/>
              <a:gd name="connsiteX16" fmla="*/ 4100170 w 6949440"/>
              <a:gd name="connsiteY16" fmla="*/ 36576 h 36576"/>
              <a:gd name="connsiteX17" fmla="*/ 3544214 w 6949440"/>
              <a:gd name="connsiteY17" fmla="*/ 36576 h 36576"/>
              <a:gd name="connsiteX18" fmla="*/ 3118909 w 6949440"/>
              <a:gd name="connsiteY18" fmla="*/ 36576 h 36576"/>
              <a:gd name="connsiteX19" fmla="*/ 2710282 w 6949440"/>
              <a:gd name="connsiteY19" fmla="*/ 36576 h 36576"/>
              <a:gd name="connsiteX20" fmla="*/ 1945843 w 6949440"/>
              <a:gd name="connsiteY20" fmla="*/ 36576 h 36576"/>
              <a:gd name="connsiteX21" fmla="*/ 1459382 w 6949440"/>
              <a:gd name="connsiteY21" fmla="*/ 36576 h 36576"/>
              <a:gd name="connsiteX22" fmla="*/ 764438 w 6949440"/>
              <a:gd name="connsiteY22" fmla="*/ 36576 h 36576"/>
              <a:gd name="connsiteX23" fmla="*/ 0 w 6949440"/>
              <a:gd name="connsiteY23" fmla="*/ 36576 h 36576"/>
              <a:gd name="connsiteX24" fmla="*/ 0 w 6949440"/>
              <a:gd name="connsiteY24"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949440" h="36576" fill="none" extrusionOk="0">
                <a:moveTo>
                  <a:pt x="0" y="0"/>
                </a:moveTo>
                <a:cubicBezTo>
                  <a:pt x="263217" y="657"/>
                  <a:pt x="408958" y="5049"/>
                  <a:pt x="625450" y="0"/>
                </a:cubicBezTo>
                <a:cubicBezTo>
                  <a:pt x="838044" y="21361"/>
                  <a:pt x="1034130" y="-23215"/>
                  <a:pt x="1181405" y="0"/>
                </a:cubicBezTo>
                <a:cubicBezTo>
                  <a:pt x="1324497" y="25131"/>
                  <a:pt x="1731014" y="-33321"/>
                  <a:pt x="1945843" y="0"/>
                </a:cubicBezTo>
                <a:cubicBezTo>
                  <a:pt x="2203595" y="-20515"/>
                  <a:pt x="2449486" y="21501"/>
                  <a:pt x="2710282" y="0"/>
                </a:cubicBezTo>
                <a:cubicBezTo>
                  <a:pt x="2978868" y="-9755"/>
                  <a:pt x="3054793" y="31267"/>
                  <a:pt x="3405226" y="0"/>
                </a:cubicBezTo>
                <a:cubicBezTo>
                  <a:pt x="3743321" y="-34969"/>
                  <a:pt x="3710924" y="-11109"/>
                  <a:pt x="3891686" y="0"/>
                </a:cubicBezTo>
                <a:cubicBezTo>
                  <a:pt x="4106133" y="38118"/>
                  <a:pt x="4300644" y="-66329"/>
                  <a:pt x="4656125" y="0"/>
                </a:cubicBezTo>
                <a:cubicBezTo>
                  <a:pt x="5022626" y="22528"/>
                  <a:pt x="4976660" y="-12056"/>
                  <a:pt x="5142586" y="0"/>
                </a:cubicBezTo>
                <a:cubicBezTo>
                  <a:pt x="5311064" y="2761"/>
                  <a:pt x="5416767" y="-3129"/>
                  <a:pt x="5629046" y="0"/>
                </a:cubicBezTo>
                <a:cubicBezTo>
                  <a:pt x="5847926" y="15254"/>
                  <a:pt x="6475301" y="37453"/>
                  <a:pt x="6949440" y="0"/>
                </a:cubicBezTo>
                <a:cubicBezTo>
                  <a:pt x="6950191" y="13078"/>
                  <a:pt x="6947747" y="18813"/>
                  <a:pt x="6949440" y="36576"/>
                </a:cubicBezTo>
                <a:cubicBezTo>
                  <a:pt x="6616596" y="-34132"/>
                  <a:pt x="6379592" y="25253"/>
                  <a:pt x="6115507" y="36576"/>
                </a:cubicBezTo>
                <a:cubicBezTo>
                  <a:pt x="5873631" y="610"/>
                  <a:pt x="5611919" y="55386"/>
                  <a:pt x="5420563" y="36576"/>
                </a:cubicBezTo>
                <a:cubicBezTo>
                  <a:pt x="5184959" y="-13429"/>
                  <a:pt x="4951745" y="64636"/>
                  <a:pt x="4586630" y="36576"/>
                </a:cubicBezTo>
                <a:cubicBezTo>
                  <a:pt x="4201290" y="12584"/>
                  <a:pt x="4228237" y="43753"/>
                  <a:pt x="4030675" y="36576"/>
                </a:cubicBezTo>
                <a:cubicBezTo>
                  <a:pt x="3826797" y="50047"/>
                  <a:pt x="3590515" y="7178"/>
                  <a:pt x="3335731" y="36576"/>
                </a:cubicBezTo>
                <a:cubicBezTo>
                  <a:pt x="3013838" y="55530"/>
                  <a:pt x="2792126" y="19194"/>
                  <a:pt x="2501798" y="36576"/>
                </a:cubicBezTo>
                <a:cubicBezTo>
                  <a:pt x="2206026" y="64640"/>
                  <a:pt x="2063465" y="7179"/>
                  <a:pt x="1876349" y="36576"/>
                </a:cubicBezTo>
                <a:cubicBezTo>
                  <a:pt x="1660403" y="113781"/>
                  <a:pt x="1250686" y="24949"/>
                  <a:pt x="1042416" y="36576"/>
                </a:cubicBezTo>
                <a:cubicBezTo>
                  <a:pt x="899396" y="57549"/>
                  <a:pt x="399612" y="68580"/>
                  <a:pt x="0" y="36576"/>
                </a:cubicBezTo>
                <a:cubicBezTo>
                  <a:pt x="-74" y="25243"/>
                  <a:pt x="-1329" y="14357"/>
                  <a:pt x="0" y="0"/>
                </a:cubicBezTo>
                <a:close/>
              </a:path>
              <a:path w="6949440" h="36576" stroke="0" extrusionOk="0">
                <a:moveTo>
                  <a:pt x="0" y="0"/>
                </a:moveTo>
                <a:cubicBezTo>
                  <a:pt x="255703" y="-10275"/>
                  <a:pt x="383871" y="18118"/>
                  <a:pt x="555955" y="0"/>
                </a:cubicBezTo>
                <a:cubicBezTo>
                  <a:pt x="679891" y="-29795"/>
                  <a:pt x="974962" y="77283"/>
                  <a:pt x="1389888" y="0"/>
                </a:cubicBezTo>
                <a:cubicBezTo>
                  <a:pt x="1823001" y="-31139"/>
                  <a:pt x="1677059" y="-6593"/>
                  <a:pt x="1876349" y="0"/>
                </a:cubicBezTo>
                <a:cubicBezTo>
                  <a:pt x="2060501" y="-5967"/>
                  <a:pt x="2218571" y="-13867"/>
                  <a:pt x="2362810" y="0"/>
                </a:cubicBezTo>
                <a:cubicBezTo>
                  <a:pt x="2520199" y="-13216"/>
                  <a:pt x="2730433" y="4864"/>
                  <a:pt x="3057754" y="0"/>
                </a:cubicBezTo>
                <a:cubicBezTo>
                  <a:pt x="3290247" y="-46063"/>
                  <a:pt x="3464358" y="19442"/>
                  <a:pt x="3683203" y="0"/>
                </a:cubicBezTo>
                <a:cubicBezTo>
                  <a:pt x="3865156" y="-15647"/>
                  <a:pt x="4085827" y="-9804"/>
                  <a:pt x="4447642" y="0"/>
                </a:cubicBezTo>
                <a:cubicBezTo>
                  <a:pt x="4802805" y="-5430"/>
                  <a:pt x="4791123" y="-27965"/>
                  <a:pt x="5003597" y="0"/>
                </a:cubicBezTo>
                <a:cubicBezTo>
                  <a:pt x="5186800" y="44698"/>
                  <a:pt x="5648787" y="66762"/>
                  <a:pt x="5837530" y="0"/>
                </a:cubicBezTo>
                <a:cubicBezTo>
                  <a:pt x="6027400" y="-10489"/>
                  <a:pt x="6673987" y="70474"/>
                  <a:pt x="6949440" y="0"/>
                </a:cubicBezTo>
                <a:cubicBezTo>
                  <a:pt x="6949796" y="14764"/>
                  <a:pt x="6949687" y="28138"/>
                  <a:pt x="6949440" y="36576"/>
                </a:cubicBezTo>
                <a:cubicBezTo>
                  <a:pt x="6790436" y="33162"/>
                  <a:pt x="6576081" y="21850"/>
                  <a:pt x="6393485" y="36576"/>
                </a:cubicBezTo>
                <a:cubicBezTo>
                  <a:pt x="6178042" y="22722"/>
                  <a:pt x="5993579" y="15738"/>
                  <a:pt x="5837530" y="36576"/>
                </a:cubicBezTo>
                <a:cubicBezTo>
                  <a:pt x="5647901" y="79922"/>
                  <a:pt x="5511371" y="1232"/>
                  <a:pt x="5212080" y="36576"/>
                </a:cubicBezTo>
                <a:cubicBezTo>
                  <a:pt x="4896559" y="31966"/>
                  <a:pt x="4834743" y="40271"/>
                  <a:pt x="4725619" y="36576"/>
                </a:cubicBezTo>
                <a:cubicBezTo>
                  <a:pt x="4615041" y="64195"/>
                  <a:pt x="4329639" y="77700"/>
                  <a:pt x="4100170" y="36576"/>
                </a:cubicBezTo>
                <a:cubicBezTo>
                  <a:pt x="3832398" y="59202"/>
                  <a:pt x="3746344" y="52615"/>
                  <a:pt x="3544214" y="36576"/>
                </a:cubicBezTo>
                <a:cubicBezTo>
                  <a:pt x="3438805" y="17864"/>
                  <a:pt x="3326722" y="39587"/>
                  <a:pt x="3118909" y="36576"/>
                </a:cubicBezTo>
                <a:cubicBezTo>
                  <a:pt x="2911096" y="33565"/>
                  <a:pt x="2914376" y="20314"/>
                  <a:pt x="2710282" y="36576"/>
                </a:cubicBezTo>
                <a:cubicBezTo>
                  <a:pt x="2476210" y="44201"/>
                  <a:pt x="2240789" y="22018"/>
                  <a:pt x="1945843" y="36576"/>
                </a:cubicBezTo>
                <a:cubicBezTo>
                  <a:pt x="1659184" y="60412"/>
                  <a:pt x="1575758" y="19391"/>
                  <a:pt x="1459382" y="36576"/>
                </a:cubicBezTo>
                <a:cubicBezTo>
                  <a:pt x="1359478" y="81171"/>
                  <a:pt x="1042898" y="23934"/>
                  <a:pt x="764438" y="36576"/>
                </a:cubicBezTo>
                <a:cubicBezTo>
                  <a:pt x="502875" y="29967"/>
                  <a:pt x="354872" y="20575"/>
                  <a:pt x="0" y="36576"/>
                </a:cubicBezTo>
                <a:cubicBezTo>
                  <a:pt x="-165" y="18958"/>
                  <a:pt x="291" y="8024"/>
                  <a:pt x="0" y="0"/>
                </a:cubicBezTo>
                <a:close/>
              </a:path>
              <a:path w="6949440" h="36576" fill="none" stroke="0" extrusionOk="0">
                <a:moveTo>
                  <a:pt x="0" y="0"/>
                </a:moveTo>
                <a:cubicBezTo>
                  <a:pt x="273023" y="-12269"/>
                  <a:pt x="399748" y="18206"/>
                  <a:pt x="625450" y="0"/>
                </a:cubicBezTo>
                <a:cubicBezTo>
                  <a:pt x="865603" y="-14715"/>
                  <a:pt x="982612" y="-27354"/>
                  <a:pt x="1181405" y="0"/>
                </a:cubicBezTo>
                <a:cubicBezTo>
                  <a:pt x="1361399" y="13290"/>
                  <a:pt x="1676229" y="11428"/>
                  <a:pt x="1945843" y="0"/>
                </a:cubicBezTo>
                <a:cubicBezTo>
                  <a:pt x="2211056" y="54755"/>
                  <a:pt x="2435139" y="25600"/>
                  <a:pt x="2710282" y="0"/>
                </a:cubicBezTo>
                <a:cubicBezTo>
                  <a:pt x="2968013" y="-22184"/>
                  <a:pt x="3061592" y="41863"/>
                  <a:pt x="3405226" y="0"/>
                </a:cubicBezTo>
                <a:cubicBezTo>
                  <a:pt x="3748743" y="-31668"/>
                  <a:pt x="3701240" y="-13580"/>
                  <a:pt x="3891686" y="0"/>
                </a:cubicBezTo>
                <a:cubicBezTo>
                  <a:pt x="4042550" y="41624"/>
                  <a:pt x="4257556" y="-2915"/>
                  <a:pt x="4656125" y="0"/>
                </a:cubicBezTo>
                <a:cubicBezTo>
                  <a:pt x="5026709" y="23282"/>
                  <a:pt x="4979025" y="-6424"/>
                  <a:pt x="5142586" y="0"/>
                </a:cubicBezTo>
                <a:cubicBezTo>
                  <a:pt x="5328171" y="-4479"/>
                  <a:pt x="5398788" y="-3390"/>
                  <a:pt x="5629046" y="0"/>
                </a:cubicBezTo>
                <a:cubicBezTo>
                  <a:pt x="5863761" y="28903"/>
                  <a:pt x="6441902" y="81190"/>
                  <a:pt x="6949440" y="0"/>
                </a:cubicBezTo>
                <a:cubicBezTo>
                  <a:pt x="6950801" y="13802"/>
                  <a:pt x="6947319" y="18889"/>
                  <a:pt x="6949440" y="36576"/>
                </a:cubicBezTo>
                <a:cubicBezTo>
                  <a:pt x="6607179" y="-34571"/>
                  <a:pt x="6361296" y="16168"/>
                  <a:pt x="6115507" y="36576"/>
                </a:cubicBezTo>
                <a:cubicBezTo>
                  <a:pt x="5889968" y="87879"/>
                  <a:pt x="5617482" y="23573"/>
                  <a:pt x="5420563" y="36576"/>
                </a:cubicBezTo>
                <a:cubicBezTo>
                  <a:pt x="5179566" y="-3061"/>
                  <a:pt x="4974352" y="40409"/>
                  <a:pt x="4586630" y="36576"/>
                </a:cubicBezTo>
                <a:cubicBezTo>
                  <a:pt x="4193619" y="13368"/>
                  <a:pt x="4239819" y="40175"/>
                  <a:pt x="4030675" y="36576"/>
                </a:cubicBezTo>
                <a:cubicBezTo>
                  <a:pt x="3839246" y="60236"/>
                  <a:pt x="3625230" y="22239"/>
                  <a:pt x="3335731" y="36576"/>
                </a:cubicBezTo>
                <a:cubicBezTo>
                  <a:pt x="3063684" y="66058"/>
                  <a:pt x="2823693" y="2670"/>
                  <a:pt x="2501798" y="36576"/>
                </a:cubicBezTo>
                <a:cubicBezTo>
                  <a:pt x="2210629" y="15621"/>
                  <a:pt x="2056053" y="752"/>
                  <a:pt x="1876349" y="36576"/>
                </a:cubicBezTo>
                <a:cubicBezTo>
                  <a:pt x="1656054" y="52780"/>
                  <a:pt x="1244005" y="49328"/>
                  <a:pt x="1042416" y="36576"/>
                </a:cubicBezTo>
                <a:cubicBezTo>
                  <a:pt x="828323" y="51216"/>
                  <a:pt x="414938" y="33589"/>
                  <a:pt x="0" y="36576"/>
                </a:cubicBezTo>
                <a:cubicBezTo>
                  <a:pt x="968" y="25122"/>
                  <a:pt x="-1630" y="11941"/>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6949440"/>
                      <a:gd name="connsiteY0" fmla="*/ 0 h 36576"/>
                      <a:gd name="connsiteX1" fmla="*/ 625450 w 6949440"/>
                      <a:gd name="connsiteY1" fmla="*/ 0 h 36576"/>
                      <a:gd name="connsiteX2" fmla="*/ 1181405 w 6949440"/>
                      <a:gd name="connsiteY2" fmla="*/ 0 h 36576"/>
                      <a:gd name="connsiteX3" fmla="*/ 1945843 w 6949440"/>
                      <a:gd name="connsiteY3" fmla="*/ 0 h 36576"/>
                      <a:gd name="connsiteX4" fmla="*/ 2710282 w 6949440"/>
                      <a:gd name="connsiteY4" fmla="*/ 0 h 36576"/>
                      <a:gd name="connsiteX5" fmla="*/ 3405226 w 6949440"/>
                      <a:gd name="connsiteY5" fmla="*/ 0 h 36576"/>
                      <a:gd name="connsiteX6" fmla="*/ 3891686 w 6949440"/>
                      <a:gd name="connsiteY6" fmla="*/ 0 h 36576"/>
                      <a:gd name="connsiteX7" fmla="*/ 4656125 w 6949440"/>
                      <a:gd name="connsiteY7" fmla="*/ 0 h 36576"/>
                      <a:gd name="connsiteX8" fmla="*/ 5142586 w 6949440"/>
                      <a:gd name="connsiteY8" fmla="*/ 0 h 36576"/>
                      <a:gd name="connsiteX9" fmla="*/ 5629046 w 6949440"/>
                      <a:gd name="connsiteY9" fmla="*/ 0 h 36576"/>
                      <a:gd name="connsiteX10" fmla="*/ 6949440 w 6949440"/>
                      <a:gd name="connsiteY10" fmla="*/ 0 h 36576"/>
                      <a:gd name="connsiteX11" fmla="*/ 6949440 w 6949440"/>
                      <a:gd name="connsiteY11" fmla="*/ 36576 h 36576"/>
                      <a:gd name="connsiteX12" fmla="*/ 6115507 w 6949440"/>
                      <a:gd name="connsiteY12" fmla="*/ 36576 h 36576"/>
                      <a:gd name="connsiteX13" fmla="*/ 5420563 w 6949440"/>
                      <a:gd name="connsiteY13" fmla="*/ 36576 h 36576"/>
                      <a:gd name="connsiteX14" fmla="*/ 4586630 w 6949440"/>
                      <a:gd name="connsiteY14" fmla="*/ 36576 h 36576"/>
                      <a:gd name="connsiteX15" fmla="*/ 4030675 w 6949440"/>
                      <a:gd name="connsiteY15" fmla="*/ 36576 h 36576"/>
                      <a:gd name="connsiteX16" fmla="*/ 3335731 w 6949440"/>
                      <a:gd name="connsiteY16" fmla="*/ 36576 h 36576"/>
                      <a:gd name="connsiteX17" fmla="*/ 2501798 w 6949440"/>
                      <a:gd name="connsiteY17" fmla="*/ 36576 h 36576"/>
                      <a:gd name="connsiteX18" fmla="*/ 1876349 w 6949440"/>
                      <a:gd name="connsiteY18" fmla="*/ 36576 h 36576"/>
                      <a:gd name="connsiteX19" fmla="*/ 1042416 w 6949440"/>
                      <a:gd name="connsiteY19" fmla="*/ 36576 h 36576"/>
                      <a:gd name="connsiteX20" fmla="*/ 0 w 6949440"/>
                      <a:gd name="connsiteY20" fmla="*/ 36576 h 36576"/>
                      <a:gd name="connsiteX21" fmla="*/ 0 w 6949440"/>
                      <a:gd name="connsiteY21"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949440" h="36576" fill="none" extrusionOk="0">
                        <a:moveTo>
                          <a:pt x="0" y="0"/>
                        </a:moveTo>
                        <a:cubicBezTo>
                          <a:pt x="258497" y="9297"/>
                          <a:pt x="407807" y="-18405"/>
                          <a:pt x="625450" y="0"/>
                        </a:cubicBezTo>
                        <a:cubicBezTo>
                          <a:pt x="843093" y="18405"/>
                          <a:pt x="999015" y="-26184"/>
                          <a:pt x="1181405" y="0"/>
                        </a:cubicBezTo>
                        <a:cubicBezTo>
                          <a:pt x="1363796" y="26184"/>
                          <a:pt x="1683622" y="-2693"/>
                          <a:pt x="1945843" y="0"/>
                        </a:cubicBezTo>
                        <a:cubicBezTo>
                          <a:pt x="2208064" y="2693"/>
                          <a:pt x="2441799" y="25043"/>
                          <a:pt x="2710282" y="0"/>
                        </a:cubicBezTo>
                        <a:cubicBezTo>
                          <a:pt x="2978765" y="-25043"/>
                          <a:pt x="3067236" y="31163"/>
                          <a:pt x="3405226" y="0"/>
                        </a:cubicBezTo>
                        <a:cubicBezTo>
                          <a:pt x="3743216" y="-31163"/>
                          <a:pt x="3709212" y="-10243"/>
                          <a:pt x="3891686" y="0"/>
                        </a:cubicBezTo>
                        <a:cubicBezTo>
                          <a:pt x="4074160" y="10243"/>
                          <a:pt x="4289131" y="-21245"/>
                          <a:pt x="4656125" y="0"/>
                        </a:cubicBezTo>
                        <a:cubicBezTo>
                          <a:pt x="5023119" y="21245"/>
                          <a:pt x="4974341" y="-6180"/>
                          <a:pt x="5142586" y="0"/>
                        </a:cubicBezTo>
                        <a:cubicBezTo>
                          <a:pt x="5310831" y="6180"/>
                          <a:pt x="5410735" y="-3376"/>
                          <a:pt x="5629046" y="0"/>
                        </a:cubicBezTo>
                        <a:cubicBezTo>
                          <a:pt x="5847357" y="3376"/>
                          <a:pt x="6462655" y="40363"/>
                          <a:pt x="6949440" y="0"/>
                        </a:cubicBezTo>
                        <a:cubicBezTo>
                          <a:pt x="6950776" y="14036"/>
                          <a:pt x="6948002" y="18623"/>
                          <a:pt x="6949440" y="36576"/>
                        </a:cubicBezTo>
                        <a:cubicBezTo>
                          <a:pt x="6623462" y="17455"/>
                          <a:pt x="6369711" y="22107"/>
                          <a:pt x="6115507" y="36576"/>
                        </a:cubicBezTo>
                        <a:cubicBezTo>
                          <a:pt x="5861303" y="51045"/>
                          <a:pt x="5644171" y="52892"/>
                          <a:pt x="5420563" y="36576"/>
                        </a:cubicBezTo>
                        <a:cubicBezTo>
                          <a:pt x="5196955" y="20260"/>
                          <a:pt x="4970928" y="63872"/>
                          <a:pt x="4586630" y="36576"/>
                        </a:cubicBezTo>
                        <a:cubicBezTo>
                          <a:pt x="4202332" y="9280"/>
                          <a:pt x="4230352" y="42653"/>
                          <a:pt x="4030675" y="36576"/>
                        </a:cubicBezTo>
                        <a:cubicBezTo>
                          <a:pt x="3830999" y="30499"/>
                          <a:pt x="3610423" y="31125"/>
                          <a:pt x="3335731" y="36576"/>
                        </a:cubicBezTo>
                        <a:cubicBezTo>
                          <a:pt x="3061039" y="42027"/>
                          <a:pt x="2792562" y="38173"/>
                          <a:pt x="2501798" y="36576"/>
                        </a:cubicBezTo>
                        <a:cubicBezTo>
                          <a:pt x="2211034" y="34979"/>
                          <a:pt x="2068435" y="6707"/>
                          <a:pt x="1876349" y="36576"/>
                        </a:cubicBezTo>
                        <a:cubicBezTo>
                          <a:pt x="1684263" y="66445"/>
                          <a:pt x="1257330" y="29560"/>
                          <a:pt x="1042416" y="36576"/>
                        </a:cubicBezTo>
                        <a:cubicBezTo>
                          <a:pt x="827502" y="43592"/>
                          <a:pt x="333456" y="17904"/>
                          <a:pt x="0" y="36576"/>
                        </a:cubicBezTo>
                        <a:cubicBezTo>
                          <a:pt x="-44" y="24172"/>
                          <a:pt x="86" y="11981"/>
                          <a:pt x="0" y="0"/>
                        </a:cubicBezTo>
                        <a:close/>
                      </a:path>
                      <a:path w="6949440" h="36576" stroke="0" extrusionOk="0">
                        <a:moveTo>
                          <a:pt x="0" y="0"/>
                        </a:moveTo>
                        <a:cubicBezTo>
                          <a:pt x="271875" y="-23518"/>
                          <a:pt x="381428" y="6804"/>
                          <a:pt x="555955" y="0"/>
                        </a:cubicBezTo>
                        <a:cubicBezTo>
                          <a:pt x="730483" y="-6804"/>
                          <a:pt x="978239" y="33438"/>
                          <a:pt x="1389888" y="0"/>
                        </a:cubicBezTo>
                        <a:cubicBezTo>
                          <a:pt x="1801537" y="-33438"/>
                          <a:pt x="1682936" y="6451"/>
                          <a:pt x="1876349" y="0"/>
                        </a:cubicBezTo>
                        <a:cubicBezTo>
                          <a:pt x="2069762" y="-6451"/>
                          <a:pt x="2227570" y="5351"/>
                          <a:pt x="2362810" y="0"/>
                        </a:cubicBezTo>
                        <a:cubicBezTo>
                          <a:pt x="2498050" y="-5351"/>
                          <a:pt x="2790947" y="32618"/>
                          <a:pt x="3057754" y="0"/>
                        </a:cubicBezTo>
                        <a:cubicBezTo>
                          <a:pt x="3324561" y="-32618"/>
                          <a:pt x="3460403" y="24807"/>
                          <a:pt x="3683203" y="0"/>
                        </a:cubicBezTo>
                        <a:cubicBezTo>
                          <a:pt x="3906003" y="-24807"/>
                          <a:pt x="4090944" y="3705"/>
                          <a:pt x="4447642" y="0"/>
                        </a:cubicBezTo>
                        <a:cubicBezTo>
                          <a:pt x="4804340" y="-3705"/>
                          <a:pt x="4787235" y="-26993"/>
                          <a:pt x="5003597" y="0"/>
                        </a:cubicBezTo>
                        <a:cubicBezTo>
                          <a:pt x="5219959" y="26993"/>
                          <a:pt x="5645855" y="23373"/>
                          <a:pt x="5837530" y="0"/>
                        </a:cubicBezTo>
                        <a:cubicBezTo>
                          <a:pt x="6029205" y="-23373"/>
                          <a:pt x="6619805" y="47868"/>
                          <a:pt x="6949440" y="0"/>
                        </a:cubicBezTo>
                        <a:cubicBezTo>
                          <a:pt x="6949742" y="16774"/>
                          <a:pt x="6948869" y="27779"/>
                          <a:pt x="6949440" y="36576"/>
                        </a:cubicBezTo>
                        <a:cubicBezTo>
                          <a:pt x="6803300" y="52771"/>
                          <a:pt x="6582007" y="36693"/>
                          <a:pt x="6393485" y="36576"/>
                        </a:cubicBezTo>
                        <a:cubicBezTo>
                          <a:pt x="6204963" y="36459"/>
                          <a:pt x="6002492" y="17516"/>
                          <a:pt x="5837530" y="36576"/>
                        </a:cubicBezTo>
                        <a:cubicBezTo>
                          <a:pt x="5672568" y="55636"/>
                          <a:pt x="5520546" y="27893"/>
                          <a:pt x="5212080" y="36576"/>
                        </a:cubicBezTo>
                        <a:cubicBezTo>
                          <a:pt x="4903614" y="45260"/>
                          <a:pt x="4838281" y="36158"/>
                          <a:pt x="4725619" y="36576"/>
                        </a:cubicBezTo>
                        <a:cubicBezTo>
                          <a:pt x="4612957" y="36994"/>
                          <a:pt x="4351697" y="27448"/>
                          <a:pt x="4100170" y="36576"/>
                        </a:cubicBezTo>
                        <a:cubicBezTo>
                          <a:pt x="3848643" y="45704"/>
                          <a:pt x="3746852" y="38176"/>
                          <a:pt x="3544214" y="36576"/>
                        </a:cubicBezTo>
                        <a:cubicBezTo>
                          <a:pt x="3341576" y="34976"/>
                          <a:pt x="2981167" y="39701"/>
                          <a:pt x="2710282" y="36576"/>
                        </a:cubicBezTo>
                        <a:cubicBezTo>
                          <a:pt x="2439397" y="33451"/>
                          <a:pt x="2228375" y="14959"/>
                          <a:pt x="1945843" y="36576"/>
                        </a:cubicBezTo>
                        <a:cubicBezTo>
                          <a:pt x="1663311" y="58193"/>
                          <a:pt x="1580554" y="16658"/>
                          <a:pt x="1459382" y="36576"/>
                        </a:cubicBezTo>
                        <a:cubicBezTo>
                          <a:pt x="1338210" y="56494"/>
                          <a:pt x="1010083" y="48133"/>
                          <a:pt x="764438" y="36576"/>
                        </a:cubicBezTo>
                        <a:cubicBezTo>
                          <a:pt x="518793" y="25019"/>
                          <a:pt x="340449" y="41120"/>
                          <a:pt x="0" y="36576"/>
                        </a:cubicBezTo>
                        <a:cubicBezTo>
                          <a:pt x="566" y="19755"/>
                          <a:pt x="-1" y="8736"/>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arcador de texto 3">
            <a:extLst>
              <a:ext uri="{FF2B5EF4-FFF2-40B4-BE49-F238E27FC236}">
                <a16:creationId xmlns:a16="http://schemas.microsoft.com/office/drawing/2014/main" id="{989AA465-88AB-C688-F77C-4F89462E3298}"/>
              </a:ext>
            </a:extLst>
          </p:cNvPr>
          <p:cNvSpPr>
            <a:spLocks noGrp="1"/>
          </p:cNvSpPr>
          <p:nvPr>
            <p:ph type="body" sz="quarter" idx="1"/>
          </p:nvPr>
        </p:nvSpPr>
        <p:spPr>
          <a:xfrm>
            <a:off x="1280160" y="5745798"/>
            <a:ext cx="8487178" cy="6641336"/>
          </a:xfrm>
        </p:spPr>
        <p:txBody>
          <a:bodyPr vert="horz" lIns="91440" tIns="45720" rIns="91440" bIns="45720" rtlCol="0">
            <a:normAutofit lnSpcReduction="10000"/>
          </a:bodyPr>
          <a:lstStyle/>
          <a:p>
            <a:pPr algn="l" defTabSz="914400" rtl="0">
              <a:lnSpc>
                <a:spcPct val="90000"/>
              </a:lnSpc>
              <a:spcAft>
                <a:spcPts val="800"/>
              </a:spcAft>
            </a:pPr>
            <a:r>
              <a:rPr lang="en-US" sz="2800" kern="1200" dirty="0">
                <a:solidFill>
                  <a:schemeClr val="tx1"/>
                </a:solidFill>
                <a:effectLst/>
                <a:latin typeface="+mn-lt"/>
                <a:ea typeface="+mn-ea"/>
                <a:cs typeface="+mn-cs"/>
              </a:rPr>
              <a:t>Para </a:t>
            </a:r>
            <a:r>
              <a:rPr lang="en-US" sz="2800" kern="1200" dirty="0" err="1">
                <a:solidFill>
                  <a:schemeClr val="tx1"/>
                </a:solidFill>
                <a:effectLst/>
                <a:latin typeface="+mn-lt"/>
                <a:ea typeface="+mn-ea"/>
                <a:cs typeface="+mn-cs"/>
              </a:rPr>
              <a:t>evitar</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caer</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en</a:t>
            </a:r>
            <a:r>
              <a:rPr lang="en-US" sz="2800" kern="1200" dirty="0">
                <a:solidFill>
                  <a:schemeClr val="tx1"/>
                </a:solidFill>
                <a:effectLst/>
                <a:latin typeface="+mn-lt"/>
                <a:ea typeface="+mn-ea"/>
                <a:cs typeface="+mn-cs"/>
              </a:rPr>
              <a:t> la </a:t>
            </a:r>
            <a:r>
              <a:rPr lang="en-US" sz="2800" kern="1200" dirty="0" err="1">
                <a:solidFill>
                  <a:schemeClr val="tx1"/>
                </a:solidFill>
                <a:effectLst/>
                <a:latin typeface="+mn-lt"/>
                <a:ea typeface="+mn-ea"/>
                <a:cs typeface="+mn-cs"/>
              </a:rPr>
              <a:t>tragedia</a:t>
            </a:r>
            <a:r>
              <a:rPr lang="en-US" sz="2800" kern="1200" dirty="0">
                <a:solidFill>
                  <a:schemeClr val="tx1"/>
                </a:solidFill>
                <a:effectLst/>
                <a:latin typeface="+mn-lt"/>
                <a:ea typeface="+mn-ea"/>
                <a:cs typeface="+mn-cs"/>
              </a:rPr>
              <a:t> y </a:t>
            </a:r>
            <a:r>
              <a:rPr lang="en-US" sz="2800" kern="1200" dirty="0" err="1">
                <a:solidFill>
                  <a:schemeClr val="tx1"/>
                </a:solidFill>
                <a:effectLst/>
                <a:latin typeface="+mn-lt"/>
                <a:ea typeface="+mn-ea"/>
                <a:cs typeface="+mn-cs"/>
              </a:rPr>
              <a:t>el</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catastrofismo</a:t>
            </a:r>
            <a:r>
              <a:rPr lang="en-US" sz="2800" kern="1200" dirty="0">
                <a:solidFill>
                  <a:schemeClr val="tx1"/>
                </a:solidFill>
                <a:effectLst/>
                <a:latin typeface="+mn-lt"/>
                <a:ea typeface="+mn-ea"/>
                <a:cs typeface="+mn-cs"/>
              </a:rPr>
              <a:t>, que </a:t>
            </a:r>
            <a:r>
              <a:rPr lang="en-US" sz="2800" kern="1200" dirty="0" err="1">
                <a:solidFill>
                  <a:schemeClr val="tx1"/>
                </a:solidFill>
                <a:effectLst/>
                <a:latin typeface="+mn-lt"/>
                <a:ea typeface="+mn-ea"/>
                <a:cs typeface="+mn-cs"/>
              </a:rPr>
              <a:t>paraliza</a:t>
            </a:r>
            <a:r>
              <a:rPr lang="en-US" sz="2800" kern="1200" dirty="0">
                <a:solidFill>
                  <a:schemeClr val="tx1"/>
                </a:solidFill>
                <a:effectLst/>
                <a:latin typeface="+mn-lt"/>
                <a:ea typeface="+mn-ea"/>
                <a:cs typeface="+mn-cs"/>
              </a:rPr>
              <a:t> y causa </a:t>
            </a:r>
            <a:r>
              <a:rPr lang="en-US" sz="2800" kern="1200" dirty="0" err="1">
                <a:solidFill>
                  <a:schemeClr val="tx1"/>
                </a:solidFill>
                <a:effectLst/>
                <a:latin typeface="+mn-lt"/>
                <a:ea typeface="+mn-ea"/>
                <a:cs typeface="+mn-cs"/>
              </a:rPr>
              <a:t>impotencia</a:t>
            </a:r>
            <a:r>
              <a:rPr lang="en-US" sz="2800" kern="1200" dirty="0">
                <a:solidFill>
                  <a:schemeClr val="tx1"/>
                </a:solidFill>
                <a:effectLst/>
                <a:latin typeface="+mn-lt"/>
                <a:ea typeface="+mn-ea"/>
                <a:cs typeface="+mn-cs"/>
              </a:rPr>
              <a:t> y </a:t>
            </a:r>
            <a:r>
              <a:rPr lang="en-US" sz="2800" kern="1200" dirty="0" err="1">
                <a:solidFill>
                  <a:schemeClr val="tx1"/>
                </a:solidFill>
                <a:effectLst/>
                <a:latin typeface="+mn-lt"/>
                <a:ea typeface="+mn-ea"/>
                <a:cs typeface="+mn-cs"/>
              </a:rPr>
              <a:t>agobio</a:t>
            </a:r>
            <a:r>
              <a:rPr lang="en-US" sz="2800" kern="1200" dirty="0">
                <a:solidFill>
                  <a:schemeClr val="tx1"/>
                </a:solidFill>
                <a:effectLst/>
                <a:latin typeface="+mn-lt"/>
                <a:ea typeface="+mn-ea"/>
                <a:cs typeface="+mn-cs"/>
              </a:rPr>
              <a:t>, se </a:t>
            </a:r>
            <a:r>
              <a:rPr lang="en-US" sz="2800" kern="1200" dirty="0" err="1">
                <a:solidFill>
                  <a:schemeClr val="tx1"/>
                </a:solidFill>
                <a:effectLst/>
                <a:latin typeface="+mn-lt"/>
                <a:ea typeface="+mn-ea"/>
                <a:cs typeface="+mn-cs"/>
              </a:rPr>
              <a:t>puede</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informar</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desde</a:t>
            </a:r>
            <a:r>
              <a:rPr lang="en-US" sz="2800" kern="1200" dirty="0">
                <a:solidFill>
                  <a:schemeClr val="tx1"/>
                </a:solidFill>
                <a:effectLst/>
                <a:latin typeface="+mn-lt"/>
                <a:ea typeface="+mn-ea"/>
                <a:cs typeface="+mn-cs"/>
              </a:rPr>
              <a:t> un punto de vista </a:t>
            </a:r>
            <a:r>
              <a:rPr lang="en-US" sz="2800" kern="1200" dirty="0" err="1">
                <a:solidFill>
                  <a:schemeClr val="tx1"/>
                </a:solidFill>
                <a:effectLst/>
                <a:latin typeface="+mn-lt"/>
                <a:ea typeface="+mn-ea"/>
                <a:cs typeface="+mn-cs"/>
              </a:rPr>
              <a:t>constructivo</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enfocándose</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en</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soluciones</a:t>
            </a:r>
            <a:r>
              <a:rPr lang="en-US" sz="2800" kern="1200" dirty="0">
                <a:solidFill>
                  <a:schemeClr val="tx1"/>
                </a:solidFill>
                <a:effectLst/>
                <a:latin typeface="+mn-lt"/>
                <a:ea typeface="+mn-ea"/>
                <a:cs typeface="+mn-cs"/>
              </a:rPr>
              <a:t>: para </a:t>
            </a:r>
            <a:r>
              <a:rPr lang="en-US" sz="2800" kern="1200" dirty="0" err="1">
                <a:solidFill>
                  <a:schemeClr val="tx1"/>
                </a:solidFill>
                <a:effectLst/>
                <a:latin typeface="+mn-lt"/>
                <a:ea typeface="+mn-ea"/>
                <a:cs typeface="+mn-cs"/>
              </a:rPr>
              <a:t>reducir</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emisiones</a:t>
            </a:r>
            <a:r>
              <a:rPr lang="en-US" sz="2800" kern="1200" dirty="0">
                <a:solidFill>
                  <a:schemeClr val="tx1"/>
                </a:solidFill>
                <a:effectLst/>
                <a:latin typeface="+mn-lt"/>
                <a:ea typeface="+mn-ea"/>
                <a:cs typeface="+mn-cs"/>
              </a:rPr>
              <a:t> y </a:t>
            </a:r>
            <a:r>
              <a:rPr lang="en-US" sz="2800" kern="1200" dirty="0" err="1">
                <a:solidFill>
                  <a:schemeClr val="tx1"/>
                </a:solidFill>
                <a:effectLst/>
                <a:latin typeface="+mn-lt"/>
                <a:ea typeface="+mn-ea"/>
                <a:cs typeface="+mn-cs"/>
              </a:rPr>
              <a:t>adaptarse</a:t>
            </a:r>
            <a:r>
              <a:rPr lang="en-US" sz="2800" kern="1200" dirty="0">
                <a:solidFill>
                  <a:schemeClr val="tx1"/>
                </a:solidFill>
                <a:effectLst/>
                <a:latin typeface="+mn-lt"/>
                <a:ea typeface="+mn-ea"/>
                <a:cs typeface="+mn-cs"/>
              </a:rPr>
              <a:t>.</a:t>
            </a:r>
          </a:p>
          <a:p>
            <a:pPr indent="-228600" algn="l" defTabSz="914400" rtl="0">
              <a:lnSpc>
                <a:spcPct val="90000"/>
              </a:lnSpc>
              <a:spcAft>
                <a:spcPts val="800"/>
              </a:spcAft>
              <a:buFont typeface="Arial" panose="020B0604020202020204" pitchFamily="34" charset="0"/>
              <a:buChar char="•"/>
            </a:pPr>
            <a:endParaRPr lang="en-US" sz="2800" kern="1200" dirty="0">
              <a:solidFill>
                <a:schemeClr val="tx1"/>
              </a:solidFill>
              <a:effectLst/>
              <a:latin typeface="+mn-lt"/>
              <a:ea typeface="+mn-ea"/>
              <a:cs typeface="+mn-cs"/>
            </a:endParaRPr>
          </a:p>
          <a:p>
            <a:pPr algn="l" defTabSz="914400" rtl="0">
              <a:lnSpc>
                <a:spcPct val="90000"/>
              </a:lnSpc>
              <a:spcAft>
                <a:spcPts val="800"/>
              </a:spcAft>
            </a:pPr>
            <a:r>
              <a:rPr lang="en-US" sz="2800" kern="1200" dirty="0">
                <a:solidFill>
                  <a:schemeClr val="tx1"/>
                </a:solidFill>
                <a:effectLst/>
                <a:latin typeface="+mn-lt"/>
                <a:ea typeface="+mn-ea"/>
                <a:cs typeface="+mn-cs"/>
              </a:rPr>
              <a:t>Pero no </a:t>
            </a:r>
            <a:r>
              <a:rPr lang="en-US" sz="2800" kern="1200" dirty="0" err="1">
                <a:solidFill>
                  <a:schemeClr val="tx1"/>
                </a:solidFill>
                <a:effectLst/>
                <a:latin typeface="+mn-lt"/>
                <a:ea typeface="+mn-ea"/>
                <a:cs typeface="+mn-cs"/>
              </a:rPr>
              <a:t>toda</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medida</a:t>
            </a:r>
            <a:r>
              <a:rPr lang="en-US" sz="2800" kern="1200" dirty="0">
                <a:solidFill>
                  <a:schemeClr val="tx1"/>
                </a:solidFill>
                <a:effectLst/>
                <a:latin typeface="+mn-lt"/>
                <a:ea typeface="+mn-ea"/>
                <a:cs typeface="+mn-cs"/>
              </a:rPr>
              <a:t> es </a:t>
            </a:r>
            <a:r>
              <a:rPr lang="en-US" sz="2800" kern="1200" dirty="0" err="1">
                <a:solidFill>
                  <a:schemeClr val="tx1"/>
                </a:solidFill>
                <a:effectLst/>
                <a:latin typeface="+mn-lt"/>
                <a:ea typeface="+mn-ea"/>
                <a:cs typeface="+mn-cs"/>
              </a:rPr>
              <a:t>periodismo</a:t>
            </a:r>
            <a:r>
              <a:rPr lang="en-US" sz="2800" kern="1200" dirty="0">
                <a:solidFill>
                  <a:schemeClr val="tx1"/>
                </a:solidFill>
                <a:effectLst/>
                <a:latin typeface="+mn-lt"/>
                <a:ea typeface="+mn-ea"/>
                <a:cs typeface="+mn-cs"/>
              </a:rPr>
              <a:t> de </a:t>
            </a:r>
            <a:r>
              <a:rPr lang="en-US" sz="2800" kern="1200" dirty="0" err="1">
                <a:solidFill>
                  <a:schemeClr val="tx1"/>
                </a:solidFill>
                <a:effectLst/>
                <a:latin typeface="+mn-lt"/>
                <a:ea typeface="+mn-ea"/>
                <a:cs typeface="+mn-cs"/>
              </a:rPr>
              <a:t>soluciones</a:t>
            </a:r>
            <a:r>
              <a:rPr lang="en-US" sz="2800" kern="1200" dirty="0">
                <a:solidFill>
                  <a:schemeClr val="tx1"/>
                </a:solidFill>
                <a:effectLst/>
                <a:latin typeface="+mn-lt"/>
                <a:ea typeface="+mn-ea"/>
                <a:cs typeface="+mn-cs"/>
              </a:rPr>
              <a:t>. Es </a:t>
            </a:r>
            <a:r>
              <a:rPr lang="en-US" sz="2800" kern="1200" dirty="0" err="1">
                <a:solidFill>
                  <a:schemeClr val="tx1"/>
                </a:solidFill>
                <a:effectLst/>
                <a:latin typeface="+mn-lt"/>
                <a:ea typeface="+mn-ea"/>
                <a:cs typeface="+mn-cs"/>
              </a:rPr>
              <a:t>aquel</a:t>
            </a:r>
            <a:r>
              <a:rPr lang="en-US" sz="2800" kern="1200" dirty="0">
                <a:solidFill>
                  <a:schemeClr val="tx1"/>
                </a:solidFill>
                <a:effectLst/>
                <a:latin typeface="+mn-lt"/>
                <a:ea typeface="+mn-ea"/>
                <a:cs typeface="+mn-cs"/>
              </a:rPr>
              <a:t> que:</a:t>
            </a:r>
          </a:p>
          <a:p>
            <a:pPr marL="342900" lvl="0" indent="-228600" algn="l" defTabSz="914400" rtl="0">
              <a:lnSpc>
                <a:spcPct val="90000"/>
              </a:lnSpc>
              <a:buSzPts val="1100"/>
              <a:buFont typeface="Arial" panose="020B0604020202020204" pitchFamily="34" charset="0"/>
              <a:buChar char="•"/>
            </a:pPr>
            <a:endParaRPr lang="en-US" sz="2800" kern="1200" dirty="0">
              <a:solidFill>
                <a:schemeClr val="tx1"/>
              </a:solidFill>
              <a:effectLst/>
              <a:latin typeface="+mn-lt"/>
              <a:ea typeface="+mn-ea"/>
              <a:cs typeface="+mn-cs"/>
            </a:endParaRPr>
          </a:p>
          <a:p>
            <a:pPr marL="342900" lvl="0" indent="-228600" algn="l" defTabSz="914400" rtl="0">
              <a:lnSpc>
                <a:spcPct val="90000"/>
              </a:lnSpc>
              <a:buSzPts val="1100"/>
              <a:buFont typeface="Arial" panose="020B0604020202020204" pitchFamily="34" charset="0"/>
              <a:buChar char="•"/>
            </a:pPr>
            <a:r>
              <a:rPr lang="en-US" sz="2800" kern="1200" dirty="0" err="1">
                <a:solidFill>
                  <a:schemeClr val="tx1"/>
                </a:solidFill>
                <a:effectLst/>
                <a:latin typeface="+mn-lt"/>
                <a:ea typeface="+mn-ea"/>
                <a:cs typeface="+mn-cs"/>
              </a:rPr>
              <a:t>Hace</a:t>
            </a:r>
            <a:r>
              <a:rPr lang="en-US" sz="2800" kern="1200" dirty="0">
                <a:solidFill>
                  <a:schemeClr val="tx1"/>
                </a:solidFill>
                <a:effectLst/>
                <a:latin typeface="+mn-lt"/>
                <a:ea typeface="+mn-ea"/>
                <a:cs typeface="+mn-cs"/>
              </a:rPr>
              <a:t> de la </a:t>
            </a:r>
            <a:r>
              <a:rPr lang="en-US" sz="2800" kern="1200" dirty="0" err="1">
                <a:solidFill>
                  <a:schemeClr val="tx1"/>
                </a:solidFill>
                <a:effectLst/>
                <a:latin typeface="+mn-lt"/>
                <a:ea typeface="+mn-ea"/>
                <a:cs typeface="+mn-cs"/>
              </a:rPr>
              <a:t>solución</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el</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eje</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narrativo</a:t>
            </a:r>
            <a:r>
              <a:rPr lang="en-US" sz="2800" kern="1200" dirty="0">
                <a:solidFill>
                  <a:schemeClr val="tx1"/>
                </a:solidFill>
                <a:effectLst/>
                <a:latin typeface="+mn-lt"/>
                <a:ea typeface="+mn-ea"/>
                <a:cs typeface="+mn-cs"/>
              </a:rPr>
              <a:t>. Se </a:t>
            </a:r>
            <a:r>
              <a:rPr lang="en-US" sz="2800" kern="1200" dirty="0" err="1">
                <a:solidFill>
                  <a:schemeClr val="tx1"/>
                </a:solidFill>
                <a:effectLst/>
                <a:latin typeface="+mn-lt"/>
                <a:ea typeface="+mn-ea"/>
                <a:cs typeface="+mn-cs"/>
              </a:rPr>
              <a:t>concentra</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en</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los</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detalles</a:t>
            </a:r>
            <a:r>
              <a:rPr lang="en-US" sz="2800" kern="1200" dirty="0">
                <a:solidFill>
                  <a:schemeClr val="tx1"/>
                </a:solidFill>
                <a:effectLst/>
                <a:latin typeface="+mn-lt"/>
                <a:ea typeface="+mn-ea"/>
                <a:cs typeface="+mn-cs"/>
              </a:rPr>
              <a:t> de la </a:t>
            </a:r>
            <a:r>
              <a:rPr lang="en-US" sz="2800" kern="1200" dirty="0" err="1">
                <a:solidFill>
                  <a:schemeClr val="tx1"/>
                </a:solidFill>
                <a:effectLst/>
                <a:latin typeface="+mn-lt"/>
                <a:ea typeface="+mn-ea"/>
                <a:cs typeface="+mn-cs"/>
              </a:rPr>
              <a:t>implementación</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el</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cómo</a:t>
            </a:r>
            <a:r>
              <a:rPr lang="en-US" sz="2800" kern="1200" dirty="0">
                <a:solidFill>
                  <a:schemeClr val="tx1"/>
                </a:solidFill>
                <a:effectLst/>
                <a:latin typeface="+mn-lt"/>
                <a:ea typeface="+mn-ea"/>
                <a:cs typeface="+mn-cs"/>
              </a:rPr>
              <a:t>. </a:t>
            </a:r>
          </a:p>
          <a:p>
            <a:pPr marL="342900" lvl="0" indent="-228600" algn="l" defTabSz="914400" rtl="0">
              <a:lnSpc>
                <a:spcPct val="90000"/>
              </a:lnSpc>
              <a:buSzPts val="1100"/>
              <a:buFont typeface="Arial" panose="020B0604020202020204" pitchFamily="34" charset="0"/>
              <a:buChar char="•"/>
            </a:pPr>
            <a:r>
              <a:rPr lang="en-US" sz="2800" kern="1200" dirty="0" err="1">
                <a:solidFill>
                  <a:schemeClr val="tx1"/>
                </a:solidFill>
                <a:effectLst/>
                <a:latin typeface="+mn-lt"/>
                <a:ea typeface="+mn-ea"/>
                <a:cs typeface="+mn-cs"/>
              </a:rPr>
              <a:t>Presenta</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evidencia</a:t>
            </a:r>
            <a:r>
              <a:rPr lang="en-US" sz="2800" kern="1200" dirty="0">
                <a:solidFill>
                  <a:schemeClr val="tx1"/>
                </a:solidFill>
                <a:effectLst/>
                <a:latin typeface="+mn-lt"/>
                <a:ea typeface="+mn-ea"/>
                <a:cs typeface="+mn-cs"/>
              </a:rPr>
              <a:t> de </a:t>
            </a:r>
            <a:r>
              <a:rPr lang="en-US" sz="2800" kern="1200" dirty="0" err="1">
                <a:solidFill>
                  <a:schemeClr val="tx1"/>
                </a:solidFill>
                <a:effectLst/>
                <a:latin typeface="+mn-lt"/>
                <a:ea typeface="+mn-ea"/>
                <a:cs typeface="+mn-cs"/>
              </a:rPr>
              <a:t>resultados</a:t>
            </a:r>
            <a:r>
              <a:rPr lang="en-US" sz="2800" kern="1200" dirty="0">
                <a:solidFill>
                  <a:schemeClr val="tx1"/>
                </a:solidFill>
                <a:effectLst/>
                <a:latin typeface="+mn-lt"/>
                <a:ea typeface="+mn-ea"/>
                <a:cs typeface="+mn-cs"/>
              </a:rPr>
              <a:t> y </a:t>
            </a:r>
            <a:r>
              <a:rPr lang="en-US" sz="2800" kern="1200" dirty="0" err="1">
                <a:solidFill>
                  <a:schemeClr val="tx1"/>
                </a:solidFill>
                <a:effectLst/>
                <a:latin typeface="+mn-lt"/>
                <a:ea typeface="+mn-ea"/>
                <a:cs typeface="+mn-cs"/>
              </a:rPr>
              <a:t>efectividad</a:t>
            </a:r>
            <a:r>
              <a:rPr lang="en-US" sz="2800" kern="1200" dirty="0">
                <a:solidFill>
                  <a:schemeClr val="tx1"/>
                </a:solidFill>
                <a:effectLst/>
                <a:latin typeface="+mn-lt"/>
                <a:ea typeface="+mn-ea"/>
                <a:cs typeface="+mn-cs"/>
              </a:rPr>
              <a:t>, no solo </a:t>
            </a:r>
            <a:r>
              <a:rPr lang="en-US" sz="2800" kern="1200" dirty="0" err="1">
                <a:solidFill>
                  <a:schemeClr val="tx1"/>
                </a:solidFill>
                <a:effectLst/>
                <a:latin typeface="+mn-lt"/>
                <a:ea typeface="+mn-ea"/>
                <a:cs typeface="+mn-cs"/>
              </a:rPr>
              <a:t>intenciones</a:t>
            </a:r>
            <a:r>
              <a:rPr lang="en-US" sz="2800" kern="1200" dirty="0">
                <a:solidFill>
                  <a:schemeClr val="tx1"/>
                </a:solidFill>
                <a:effectLst/>
                <a:latin typeface="+mn-lt"/>
                <a:ea typeface="+mn-ea"/>
                <a:cs typeface="+mn-cs"/>
              </a:rPr>
              <a:t>.</a:t>
            </a:r>
          </a:p>
          <a:p>
            <a:pPr marL="342900" lvl="0" indent="-228600" algn="l" defTabSz="914400" rtl="0">
              <a:lnSpc>
                <a:spcPct val="90000"/>
              </a:lnSpc>
              <a:buSzPts val="1100"/>
              <a:buFont typeface="Arial" panose="020B0604020202020204" pitchFamily="34" charset="0"/>
              <a:buChar char="•"/>
            </a:pPr>
            <a:r>
              <a:rPr lang="en-US" sz="2800" kern="1200" dirty="0" err="1">
                <a:solidFill>
                  <a:schemeClr val="tx1"/>
                </a:solidFill>
                <a:effectLst/>
                <a:latin typeface="+mn-lt"/>
                <a:ea typeface="+mn-ea"/>
                <a:cs typeface="+mn-cs"/>
              </a:rPr>
              <a:t>Detalla</a:t>
            </a:r>
            <a:r>
              <a:rPr lang="en-US" sz="2800" kern="1200" dirty="0">
                <a:solidFill>
                  <a:schemeClr val="tx1"/>
                </a:solidFill>
                <a:effectLst/>
                <a:latin typeface="+mn-lt"/>
                <a:ea typeface="+mn-ea"/>
                <a:cs typeface="+mn-cs"/>
              </a:rPr>
              <a:t> las </a:t>
            </a:r>
            <a:r>
              <a:rPr lang="en-US" sz="2800" kern="1200" dirty="0" err="1">
                <a:solidFill>
                  <a:schemeClr val="tx1"/>
                </a:solidFill>
                <a:effectLst/>
                <a:latin typeface="+mn-lt"/>
                <a:ea typeface="+mn-ea"/>
                <a:cs typeface="+mn-cs"/>
              </a:rPr>
              <a:t>limitaciones</a:t>
            </a:r>
            <a:r>
              <a:rPr lang="en-US" sz="2800" kern="1200" dirty="0">
                <a:solidFill>
                  <a:schemeClr val="tx1"/>
                </a:solidFill>
                <a:effectLst/>
                <a:latin typeface="+mn-lt"/>
                <a:ea typeface="+mn-ea"/>
                <a:cs typeface="+mn-cs"/>
              </a:rPr>
              <a:t> y </a:t>
            </a:r>
            <a:r>
              <a:rPr lang="en-US" sz="2800" kern="1200" dirty="0" err="1">
                <a:solidFill>
                  <a:schemeClr val="tx1"/>
                </a:solidFill>
                <a:effectLst/>
                <a:latin typeface="+mn-lt"/>
                <a:ea typeface="+mn-ea"/>
                <a:cs typeface="+mn-cs"/>
              </a:rPr>
              <a:t>evita</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el</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sensacionalismo</a:t>
            </a:r>
            <a:endParaRPr lang="en-US" sz="2800" kern="1200" dirty="0">
              <a:solidFill>
                <a:schemeClr val="tx1"/>
              </a:solidFill>
              <a:effectLst/>
              <a:latin typeface="+mn-lt"/>
              <a:ea typeface="+mn-ea"/>
              <a:cs typeface="+mn-cs"/>
            </a:endParaRPr>
          </a:p>
          <a:p>
            <a:pPr marL="342900" lvl="0" indent="-228600" algn="l" defTabSz="914400" rtl="0">
              <a:lnSpc>
                <a:spcPct val="90000"/>
              </a:lnSpc>
              <a:spcAft>
                <a:spcPts val="800"/>
              </a:spcAft>
              <a:buSzPts val="1100"/>
              <a:buFont typeface="Arial" panose="020B0604020202020204" pitchFamily="34" charset="0"/>
              <a:buChar char="•"/>
            </a:pPr>
            <a:r>
              <a:rPr lang="en-US" sz="2800" kern="1200" dirty="0" err="1">
                <a:solidFill>
                  <a:schemeClr val="tx1"/>
                </a:solidFill>
                <a:effectLst/>
                <a:latin typeface="+mn-lt"/>
                <a:ea typeface="+mn-ea"/>
                <a:cs typeface="+mn-cs"/>
              </a:rPr>
              <a:t>Ofrece</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perspectivas</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lecciones</a:t>
            </a:r>
            <a:r>
              <a:rPr lang="en-US" sz="2800" kern="1200" dirty="0">
                <a:solidFill>
                  <a:schemeClr val="tx1"/>
                </a:solidFill>
                <a:effectLst/>
                <a:latin typeface="+mn-lt"/>
                <a:ea typeface="+mn-ea"/>
                <a:cs typeface="+mn-cs"/>
              </a:rPr>
              <a:t> e </a:t>
            </a:r>
            <a:r>
              <a:rPr lang="en-US" sz="2800" kern="1200" dirty="0" err="1">
                <a:solidFill>
                  <a:schemeClr val="tx1"/>
                </a:solidFill>
                <a:effectLst/>
                <a:latin typeface="+mn-lt"/>
                <a:ea typeface="+mn-ea"/>
                <a:cs typeface="+mn-cs"/>
              </a:rPr>
              <a:t>información</a:t>
            </a:r>
            <a:r>
              <a:rPr lang="en-US" sz="2800" kern="1200" dirty="0">
                <a:solidFill>
                  <a:schemeClr val="tx1"/>
                </a:solidFill>
                <a:effectLst/>
                <a:latin typeface="+mn-lt"/>
                <a:ea typeface="+mn-ea"/>
                <a:cs typeface="+mn-cs"/>
              </a:rPr>
              <a:t> que </a:t>
            </a:r>
            <a:r>
              <a:rPr lang="en-US" sz="2800" kern="1200" dirty="0" err="1">
                <a:solidFill>
                  <a:schemeClr val="tx1"/>
                </a:solidFill>
                <a:effectLst/>
                <a:latin typeface="+mn-lt"/>
                <a:ea typeface="+mn-ea"/>
                <a:cs typeface="+mn-cs"/>
              </a:rPr>
              <a:t>sirvan</a:t>
            </a:r>
            <a:r>
              <a:rPr lang="en-US" sz="2800" kern="1200" dirty="0">
                <a:solidFill>
                  <a:schemeClr val="tx1"/>
                </a:solidFill>
                <a:effectLst/>
                <a:latin typeface="+mn-lt"/>
                <a:ea typeface="+mn-ea"/>
                <a:cs typeface="+mn-cs"/>
              </a:rPr>
              <a:t> para </a:t>
            </a:r>
            <a:r>
              <a:rPr lang="en-US" sz="2800" kern="1200" dirty="0" err="1">
                <a:solidFill>
                  <a:schemeClr val="tx1"/>
                </a:solidFill>
                <a:effectLst/>
                <a:latin typeface="+mn-lt"/>
                <a:ea typeface="+mn-ea"/>
                <a:cs typeface="+mn-cs"/>
              </a:rPr>
              <a:t>actuar</a:t>
            </a:r>
            <a:r>
              <a:rPr lang="en-US" sz="2800" kern="1200" dirty="0">
                <a:solidFill>
                  <a:schemeClr val="tx1"/>
                </a:solidFill>
                <a:effectLst/>
                <a:latin typeface="+mn-lt"/>
                <a:ea typeface="+mn-ea"/>
                <a:cs typeface="+mn-cs"/>
              </a:rPr>
              <a:t> (no solo </a:t>
            </a:r>
            <a:r>
              <a:rPr lang="en-US" sz="2800" kern="1200" dirty="0" err="1">
                <a:solidFill>
                  <a:schemeClr val="tx1"/>
                </a:solidFill>
                <a:effectLst/>
                <a:latin typeface="+mn-lt"/>
                <a:ea typeface="+mn-ea"/>
                <a:cs typeface="+mn-cs"/>
              </a:rPr>
              <a:t>inspirar</a:t>
            </a:r>
            <a:r>
              <a:rPr lang="en-US" sz="2800" kern="1200" dirty="0">
                <a:solidFill>
                  <a:schemeClr val="tx1"/>
                </a:solidFill>
                <a:effectLst/>
                <a:latin typeface="+mn-lt"/>
                <a:ea typeface="+mn-ea"/>
                <a:cs typeface="+mn-cs"/>
              </a:rPr>
              <a:t>).</a:t>
            </a:r>
          </a:p>
          <a:p>
            <a:pPr indent="-228600" algn="l" defTabSz="914400" rtl="0">
              <a:lnSpc>
                <a:spcPct val="90000"/>
              </a:lnSpc>
              <a:buFont typeface="Arial" panose="020B0604020202020204" pitchFamily="34" charset="0"/>
              <a:buChar char="•"/>
            </a:pPr>
            <a:endParaRPr lang="en-US" sz="2800" kern="1200" dirty="0">
              <a:solidFill>
                <a:schemeClr val="tx1"/>
              </a:solidFill>
              <a:latin typeface="+mn-lt"/>
              <a:ea typeface="+mn-ea"/>
              <a:cs typeface="+mn-cs"/>
            </a:endParaRPr>
          </a:p>
        </p:txBody>
      </p:sp>
      <p:pic>
        <p:nvPicPr>
          <p:cNvPr id="5" name="Imagen 4">
            <a:extLst>
              <a:ext uri="{FF2B5EF4-FFF2-40B4-BE49-F238E27FC236}">
                <a16:creationId xmlns:a16="http://schemas.microsoft.com/office/drawing/2014/main" id="{48A5717C-ADFA-0E28-00F4-153C7E9841FF}"/>
              </a:ext>
            </a:extLst>
          </p:cNvPr>
          <p:cNvPicPr>
            <a:picLocks noChangeAspect="1"/>
          </p:cNvPicPr>
          <p:nvPr/>
        </p:nvPicPr>
        <p:blipFill rotWithShape="1">
          <a:blip r:embed="rId2">
            <a:extLst>
              <a:ext uri="{28A0092B-C50C-407E-A947-70E740481C1C}">
                <a14:useLocalDpi xmlns:a14="http://schemas.microsoft.com/office/drawing/2010/main" val="0"/>
              </a:ext>
            </a:extLst>
          </a:blip>
          <a:srcRect r="5966"/>
          <a:stretch/>
        </p:blipFill>
        <p:spPr>
          <a:xfrm>
            <a:off x="10623404" y="10"/>
            <a:ext cx="13757550" cy="13715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913045594"/>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288C6B4-AFC3-407F-A595-EFFD38D4C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4000"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Shape 11">
            <a:extLst>
              <a:ext uri="{FF2B5EF4-FFF2-40B4-BE49-F238E27FC236}">
                <a16:creationId xmlns:a16="http://schemas.microsoft.com/office/drawing/2014/main" id="{CF236821-17FE-429B-8D2C-08E13A64EA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8911346" cy="13716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C0BDBCD2-E081-43AB-9119-C55465E59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93058" cy="13716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ítulo 2">
            <a:extLst>
              <a:ext uri="{FF2B5EF4-FFF2-40B4-BE49-F238E27FC236}">
                <a16:creationId xmlns:a16="http://schemas.microsoft.com/office/drawing/2014/main" id="{26521874-9D4D-FB01-ACE3-79CD71DF693C}"/>
              </a:ext>
            </a:extLst>
          </p:cNvPr>
          <p:cNvSpPr>
            <a:spLocks noGrp="1"/>
          </p:cNvSpPr>
          <p:nvPr>
            <p:ph type="title"/>
          </p:nvPr>
        </p:nvSpPr>
        <p:spPr>
          <a:xfrm>
            <a:off x="742188" y="2322576"/>
            <a:ext cx="6876288" cy="2478024"/>
          </a:xfrm>
        </p:spPr>
        <p:txBody>
          <a:bodyPr vert="horz" lIns="91440" tIns="45720" rIns="91440" bIns="45720" rtlCol="0" anchor="ctr">
            <a:normAutofit/>
          </a:bodyPr>
          <a:lstStyle/>
          <a:p>
            <a:pPr algn="l" defTabSz="914400">
              <a:lnSpc>
                <a:spcPct val="90000"/>
              </a:lnSpc>
              <a:spcBef>
                <a:spcPct val="0"/>
              </a:spcBef>
            </a:pPr>
            <a:r>
              <a:rPr lang="en-US" sz="4300" kern="1200">
                <a:solidFill>
                  <a:schemeClr val="tx1"/>
                </a:solidFill>
                <a:effectLst/>
                <a:latin typeface="+mj-lt"/>
                <a:ea typeface="+mj-ea"/>
                <a:cs typeface="+mj-cs"/>
              </a:rPr>
              <a:t>Periodismo colaborativo: un enfoque que trasciende fronteras</a:t>
            </a:r>
            <a:br>
              <a:rPr lang="en-US" sz="4300" kern="1200">
                <a:solidFill>
                  <a:schemeClr val="tx1"/>
                </a:solidFill>
                <a:effectLst/>
                <a:latin typeface="+mj-lt"/>
                <a:ea typeface="+mj-ea"/>
                <a:cs typeface="+mj-cs"/>
              </a:rPr>
            </a:br>
            <a:endParaRPr lang="en-US" sz="4300" kern="1200">
              <a:solidFill>
                <a:schemeClr val="tx1"/>
              </a:solidFill>
              <a:latin typeface="+mj-lt"/>
              <a:ea typeface="+mj-ea"/>
              <a:cs typeface="+mj-cs"/>
            </a:endParaRPr>
          </a:p>
        </p:txBody>
      </p:sp>
      <p:sp>
        <p:nvSpPr>
          <p:cNvPr id="16" name="Rectangle 15">
            <a:extLst>
              <a:ext uri="{FF2B5EF4-FFF2-40B4-BE49-F238E27FC236}">
                <a16:creationId xmlns:a16="http://schemas.microsoft.com/office/drawing/2014/main" id="{98E79BE4-34FE-485A-98A5-92CE8F7C4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53092"/>
            <a:ext cx="256032" cy="13078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786" y="4886960"/>
            <a:ext cx="6766560" cy="3657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Marcador de texto 3">
            <a:extLst>
              <a:ext uri="{FF2B5EF4-FFF2-40B4-BE49-F238E27FC236}">
                <a16:creationId xmlns:a16="http://schemas.microsoft.com/office/drawing/2014/main" id="{F1EF3D6F-96D9-722C-DA8E-3E86273E9A29}"/>
              </a:ext>
            </a:extLst>
          </p:cNvPr>
          <p:cNvSpPr>
            <a:spLocks noGrp="1"/>
          </p:cNvSpPr>
          <p:nvPr>
            <p:ph type="body" sz="quarter" idx="1"/>
          </p:nvPr>
        </p:nvSpPr>
        <p:spPr>
          <a:xfrm>
            <a:off x="742188" y="5436108"/>
            <a:ext cx="6877812" cy="6414516"/>
          </a:xfrm>
        </p:spPr>
        <p:txBody>
          <a:bodyPr vert="horz" lIns="91440" tIns="45720" rIns="91440" bIns="45720" rtlCol="0" anchor="t">
            <a:noAutofit/>
          </a:bodyPr>
          <a:lstStyle/>
          <a:p>
            <a:pPr algn="l" defTabSz="914400" rtl="0">
              <a:lnSpc>
                <a:spcPct val="90000"/>
              </a:lnSpc>
              <a:spcAft>
                <a:spcPts val="600"/>
              </a:spcAft>
            </a:pPr>
            <a:r>
              <a:rPr lang="en-US" sz="2800" kern="1200" dirty="0">
                <a:solidFill>
                  <a:schemeClr val="tx1"/>
                </a:solidFill>
                <a:effectLst/>
                <a:latin typeface="+mj-lt"/>
                <a:ea typeface="+mn-ea"/>
                <a:cs typeface="+mn-cs"/>
              </a:rPr>
              <a:t>El </a:t>
            </a:r>
            <a:r>
              <a:rPr lang="en-US" sz="2800" kern="1200" dirty="0" err="1">
                <a:solidFill>
                  <a:schemeClr val="tx1"/>
                </a:solidFill>
                <a:effectLst/>
                <a:latin typeface="+mj-lt"/>
                <a:ea typeface="+mn-ea"/>
                <a:cs typeface="+mn-cs"/>
              </a:rPr>
              <a:t>cambio</a:t>
            </a:r>
            <a:r>
              <a:rPr lang="en-US" sz="2800" kern="1200" dirty="0">
                <a:solidFill>
                  <a:schemeClr val="tx1"/>
                </a:solidFill>
                <a:effectLst/>
                <a:latin typeface="+mj-lt"/>
                <a:ea typeface="+mn-ea"/>
                <a:cs typeface="+mn-cs"/>
              </a:rPr>
              <a:t> </a:t>
            </a:r>
            <a:r>
              <a:rPr lang="en-US" sz="2800" kern="1200" dirty="0" err="1">
                <a:solidFill>
                  <a:schemeClr val="tx1"/>
                </a:solidFill>
                <a:effectLst/>
                <a:latin typeface="+mj-lt"/>
                <a:ea typeface="+mn-ea"/>
                <a:cs typeface="+mn-cs"/>
              </a:rPr>
              <a:t>climático</a:t>
            </a:r>
            <a:r>
              <a:rPr lang="en-US" sz="2800" kern="1200" dirty="0">
                <a:solidFill>
                  <a:schemeClr val="tx1"/>
                </a:solidFill>
                <a:effectLst/>
                <a:latin typeface="+mj-lt"/>
                <a:ea typeface="+mn-ea"/>
                <a:cs typeface="+mn-cs"/>
              </a:rPr>
              <a:t> </a:t>
            </a:r>
            <a:r>
              <a:rPr lang="en-US" sz="2800" kern="1200" dirty="0" err="1">
                <a:solidFill>
                  <a:schemeClr val="tx1"/>
                </a:solidFill>
                <a:effectLst/>
                <a:latin typeface="+mj-lt"/>
                <a:ea typeface="+mn-ea"/>
                <a:cs typeface="+mn-cs"/>
              </a:rPr>
              <a:t>trasciende</a:t>
            </a:r>
            <a:r>
              <a:rPr lang="en-US" sz="2800" kern="1200" dirty="0">
                <a:solidFill>
                  <a:schemeClr val="tx1"/>
                </a:solidFill>
                <a:effectLst/>
                <a:latin typeface="+mj-lt"/>
                <a:ea typeface="+mn-ea"/>
                <a:cs typeface="+mn-cs"/>
              </a:rPr>
              <a:t> </a:t>
            </a:r>
            <a:r>
              <a:rPr lang="en-US" sz="2800" kern="1200" dirty="0" err="1">
                <a:solidFill>
                  <a:schemeClr val="tx1"/>
                </a:solidFill>
                <a:effectLst/>
                <a:latin typeface="+mj-lt"/>
                <a:ea typeface="+mn-ea"/>
                <a:cs typeface="+mn-cs"/>
              </a:rPr>
              <a:t>fronteras</a:t>
            </a:r>
            <a:r>
              <a:rPr lang="en-US" sz="2800" kern="1200" dirty="0">
                <a:solidFill>
                  <a:schemeClr val="tx1"/>
                </a:solidFill>
                <a:effectLst/>
                <a:latin typeface="+mj-lt"/>
                <a:ea typeface="+mn-ea"/>
                <a:cs typeface="+mn-cs"/>
              </a:rPr>
              <a:t> </a:t>
            </a:r>
            <a:r>
              <a:rPr lang="en-US" sz="2800" kern="1200" dirty="0" err="1">
                <a:solidFill>
                  <a:schemeClr val="tx1"/>
                </a:solidFill>
                <a:effectLst/>
                <a:latin typeface="+mj-lt"/>
                <a:ea typeface="+mn-ea"/>
                <a:cs typeface="+mn-cs"/>
              </a:rPr>
              <a:t>políticas</a:t>
            </a:r>
            <a:r>
              <a:rPr lang="en-US" sz="2800" kern="1200" dirty="0">
                <a:solidFill>
                  <a:schemeClr val="tx1"/>
                </a:solidFill>
                <a:effectLst/>
                <a:latin typeface="+mj-lt"/>
                <a:ea typeface="+mn-ea"/>
                <a:cs typeface="+mn-cs"/>
              </a:rPr>
              <a:t> y </a:t>
            </a:r>
            <a:r>
              <a:rPr lang="en-US" sz="2800" kern="1200" dirty="0" err="1">
                <a:solidFill>
                  <a:schemeClr val="tx1"/>
                </a:solidFill>
                <a:effectLst/>
                <a:latin typeface="+mj-lt"/>
                <a:ea typeface="+mn-ea"/>
                <a:cs typeface="+mn-cs"/>
              </a:rPr>
              <a:t>por</a:t>
            </a:r>
            <a:r>
              <a:rPr lang="en-US" sz="2800" kern="1200" dirty="0">
                <a:solidFill>
                  <a:schemeClr val="tx1"/>
                </a:solidFill>
                <a:effectLst/>
                <a:latin typeface="+mj-lt"/>
                <a:ea typeface="+mn-ea"/>
                <a:cs typeface="+mn-cs"/>
              </a:rPr>
              <a:t> </a:t>
            </a:r>
            <a:r>
              <a:rPr lang="en-US" sz="2800" kern="1200" dirty="0" err="1">
                <a:solidFill>
                  <a:schemeClr val="tx1"/>
                </a:solidFill>
                <a:effectLst/>
                <a:latin typeface="+mj-lt"/>
                <a:ea typeface="+mn-ea"/>
                <a:cs typeface="+mn-cs"/>
              </a:rPr>
              <a:t>eso</a:t>
            </a:r>
            <a:r>
              <a:rPr lang="en-US" sz="2800" kern="1200" dirty="0">
                <a:solidFill>
                  <a:schemeClr val="tx1"/>
                </a:solidFill>
                <a:effectLst/>
                <a:latin typeface="+mj-lt"/>
                <a:ea typeface="+mn-ea"/>
                <a:cs typeface="+mn-cs"/>
              </a:rPr>
              <a:t> </a:t>
            </a:r>
            <a:r>
              <a:rPr lang="en-US" sz="2800" kern="1200" dirty="0" err="1">
                <a:solidFill>
                  <a:schemeClr val="tx1"/>
                </a:solidFill>
                <a:effectLst/>
                <a:latin typeface="+mj-lt"/>
                <a:ea typeface="+mn-ea"/>
                <a:cs typeface="+mn-cs"/>
              </a:rPr>
              <a:t>calza</a:t>
            </a:r>
            <a:r>
              <a:rPr lang="en-US" sz="2800" kern="1200" dirty="0">
                <a:solidFill>
                  <a:schemeClr val="tx1"/>
                </a:solidFill>
                <a:effectLst/>
                <a:latin typeface="+mj-lt"/>
                <a:ea typeface="+mn-ea"/>
                <a:cs typeface="+mn-cs"/>
              </a:rPr>
              <a:t> perfecto con un </a:t>
            </a:r>
            <a:r>
              <a:rPr lang="en-US" sz="2800" kern="1200" dirty="0" err="1">
                <a:solidFill>
                  <a:schemeClr val="tx1"/>
                </a:solidFill>
                <a:effectLst/>
                <a:latin typeface="+mj-lt"/>
                <a:ea typeface="+mn-ea"/>
                <a:cs typeface="+mn-cs"/>
              </a:rPr>
              <a:t>periodismo</a:t>
            </a:r>
            <a:r>
              <a:rPr lang="en-US" sz="2800" kern="1200" dirty="0">
                <a:solidFill>
                  <a:schemeClr val="tx1"/>
                </a:solidFill>
                <a:effectLst/>
                <a:latin typeface="+mj-lt"/>
                <a:ea typeface="+mn-ea"/>
                <a:cs typeface="+mn-cs"/>
              </a:rPr>
              <a:t> </a:t>
            </a:r>
            <a:r>
              <a:rPr lang="en-US" sz="2800" kern="1200" dirty="0" err="1">
                <a:solidFill>
                  <a:schemeClr val="tx1"/>
                </a:solidFill>
                <a:effectLst/>
                <a:latin typeface="+mj-lt"/>
                <a:ea typeface="+mn-ea"/>
                <a:cs typeface="+mn-cs"/>
              </a:rPr>
              <a:t>colaborativo</a:t>
            </a:r>
            <a:r>
              <a:rPr lang="en-US" sz="2800" kern="1200" dirty="0">
                <a:solidFill>
                  <a:schemeClr val="tx1"/>
                </a:solidFill>
                <a:effectLst/>
                <a:latin typeface="+mj-lt"/>
                <a:ea typeface="+mn-ea"/>
                <a:cs typeface="+mn-cs"/>
              </a:rPr>
              <a:t> que </a:t>
            </a:r>
            <a:r>
              <a:rPr lang="en-US" sz="2800" kern="1200" dirty="0" err="1">
                <a:solidFill>
                  <a:schemeClr val="tx1"/>
                </a:solidFill>
                <a:effectLst/>
                <a:latin typeface="+mj-lt"/>
                <a:ea typeface="+mn-ea"/>
                <a:cs typeface="+mn-cs"/>
              </a:rPr>
              <a:t>contribuya</a:t>
            </a:r>
            <a:r>
              <a:rPr lang="en-US" sz="2800" kern="1200" dirty="0">
                <a:solidFill>
                  <a:schemeClr val="tx1"/>
                </a:solidFill>
                <a:effectLst/>
                <a:latin typeface="+mj-lt"/>
                <a:ea typeface="+mn-ea"/>
                <a:cs typeface="+mn-cs"/>
              </a:rPr>
              <a:t> a </a:t>
            </a:r>
            <a:r>
              <a:rPr lang="en-US" sz="2800" kern="1200" dirty="0" err="1">
                <a:solidFill>
                  <a:schemeClr val="tx1"/>
                </a:solidFill>
                <a:effectLst/>
                <a:latin typeface="+mj-lt"/>
                <a:ea typeface="+mn-ea"/>
                <a:cs typeface="+mn-cs"/>
              </a:rPr>
              <a:t>mostrar</a:t>
            </a:r>
            <a:r>
              <a:rPr lang="en-US" sz="2800" kern="1200" dirty="0">
                <a:solidFill>
                  <a:schemeClr val="tx1"/>
                </a:solidFill>
                <a:effectLst/>
                <a:latin typeface="+mj-lt"/>
                <a:ea typeface="+mn-ea"/>
                <a:cs typeface="+mn-cs"/>
              </a:rPr>
              <a:t> que es un </a:t>
            </a:r>
            <a:r>
              <a:rPr lang="en-US" sz="2800" kern="1200" dirty="0" err="1">
                <a:solidFill>
                  <a:schemeClr val="tx1"/>
                </a:solidFill>
                <a:effectLst/>
                <a:latin typeface="+mj-lt"/>
                <a:ea typeface="+mn-ea"/>
                <a:cs typeface="+mn-cs"/>
              </a:rPr>
              <a:t>fenómeno</a:t>
            </a:r>
            <a:r>
              <a:rPr lang="en-US" sz="2800" kern="1200" dirty="0">
                <a:solidFill>
                  <a:schemeClr val="tx1"/>
                </a:solidFill>
                <a:effectLst/>
                <a:latin typeface="+mj-lt"/>
                <a:ea typeface="+mn-ea"/>
                <a:cs typeface="+mn-cs"/>
              </a:rPr>
              <a:t> que </a:t>
            </a:r>
            <a:r>
              <a:rPr lang="en-US" sz="2800" kern="1200" dirty="0" err="1">
                <a:solidFill>
                  <a:schemeClr val="tx1"/>
                </a:solidFill>
                <a:effectLst/>
                <a:latin typeface="+mj-lt"/>
                <a:ea typeface="+mn-ea"/>
                <a:cs typeface="+mn-cs"/>
              </a:rPr>
              <a:t>va</a:t>
            </a:r>
            <a:r>
              <a:rPr lang="en-US" sz="2800" kern="1200" dirty="0">
                <a:solidFill>
                  <a:schemeClr val="tx1"/>
                </a:solidFill>
                <a:effectLst/>
                <a:latin typeface="+mj-lt"/>
                <a:ea typeface="+mn-ea"/>
                <a:cs typeface="+mn-cs"/>
              </a:rPr>
              <a:t>  </a:t>
            </a:r>
            <a:r>
              <a:rPr lang="en-US" sz="2800" kern="1200" dirty="0" err="1">
                <a:solidFill>
                  <a:schemeClr val="tx1"/>
                </a:solidFill>
                <a:effectLst/>
                <a:latin typeface="+mj-lt"/>
                <a:ea typeface="+mn-ea"/>
                <a:cs typeface="+mn-cs"/>
              </a:rPr>
              <a:t>más</a:t>
            </a:r>
            <a:r>
              <a:rPr lang="en-US" sz="2800" kern="1200" dirty="0">
                <a:solidFill>
                  <a:schemeClr val="tx1"/>
                </a:solidFill>
                <a:effectLst/>
                <a:latin typeface="+mj-lt"/>
                <a:ea typeface="+mn-ea"/>
                <a:cs typeface="+mn-cs"/>
              </a:rPr>
              <a:t> </a:t>
            </a:r>
            <a:r>
              <a:rPr lang="en-US" sz="2800" kern="1200" dirty="0" err="1">
                <a:solidFill>
                  <a:schemeClr val="tx1"/>
                </a:solidFill>
                <a:effectLst/>
                <a:latin typeface="+mj-lt"/>
                <a:ea typeface="+mn-ea"/>
                <a:cs typeface="+mn-cs"/>
              </a:rPr>
              <a:t>allá</a:t>
            </a:r>
            <a:r>
              <a:rPr lang="en-US" sz="2800" kern="1200" dirty="0">
                <a:solidFill>
                  <a:schemeClr val="tx1"/>
                </a:solidFill>
                <a:effectLst/>
                <a:latin typeface="+mj-lt"/>
                <a:ea typeface="+mn-ea"/>
                <a:cs typeface="+mn-cs"/>
              </a:rPr>
              <a:t>, al </a:t>
            </a:r>
            <a:r>
              <a:rPr lang="en-US" sz="2800" kern="1200" dirty="0" err="1">
                <a:solidFill>
                  <a:schemeClr val="tx1"/>
                </a:solidFill>
                <a:effectLst/>
                <a:latin typeface="+mj-lt"/>
                <a:ea typeface="+mn-ea"/>
                <a:cs typeface="+mn-cs"/>
              </a:rPr>
              <a:t>igual</a:t>
            </a:r>
            <a:r>
              <a:rPr lang="en-US" sz="2800" kern="1200" dirty="0">
                <a:solidFill>
                  <a:schemeClr val="tx1"/>
                </a:solidFill>
                <a:effectLst/>
                <a:latin typeface="+mj-lt"/>
                <a:ea typeface="+mn-ea"/>
                <a:cs typeface="+mn-cs"/>
              </a:rPr>
              <a:t> que </a:t>
            </a:r>
            <a:r>
              <a:rPr lang="en-US" sz="2800" kern="1200" dirty="0" err="1">
                <a:solidFill>
                  <a:schemeClr val="tx1"/>
                </a:solidFill>
                <a:effectLst/>
                <a:latin typeface="+mj-lt"/>
                <a:ea typeface="+mn-ea"/>
                <a:cs typeface="+mn-cs"/>
              </a:rPr>
              <a:t>más</a:t>
            </a:r>
            <a:r>
              <a:rPr lang="en-US" sz="2800" kern="1200" dirty="0">
                <a:solidFill>
                  <a:schemeClr val="tx1"/>
                </a:solidFill>
                <a:effectLst/>
                <a:latin typeface="+mj-lt"/>
                <a:ea typeface="+mn-ea"/>
                <a:cs typeface="+mn-cs"/>
              </a:rPr>
              <a:t> </a:t>
            </a:r>
            <a:r>
              <a:rPr lang="en-US" sz="2800" kern="1200" dirty="0" err="1">
                <a:solidFill>
                  <a:schemeClr val="tx1"/>
                </a:solidFill>
                <a:effectLst/>
                <a:latin typeface="+mj-lt"/>
                <a:ea typeface="+mn-ea"/>
                <a:cs typeface="+mn-cs"/>
              </a:rPr>
              <a:t>allá</a:t>
            </a:r>
            <a:r>
              <a:rPr lang="en-US" sz="2800" kern="1200" dirty="0">
                <a:solidFill>
                  <a:schemeClr val="tx1"/>
                </a:solidFill>
                <a:effectLst/>
                <a:latin typeface="+mj-lt"/>
                <a:ea typeface="+mn-ea"/>
                <a:cs typeface="+mn-cs"/>
              </a:rPr>
              <a:t> </a:t>
            </a:r>
            <a:r>
              <a:rPr lang="en-US" sz="2800" kern="1200" dirty="0" err="1">
                <a:solidFill>
                  <a:schemeClr val="tx1"/>
                </a:solidFill>
                <a:effectLst/>
                <a:latin typeface="+mj-lt"/>
                <a:ea typeface="+mn-ea"/>
                <a:cs typeface="+mn-cs"/>
              </a:rPr>
              <a:t>deben</a:t>
            </a:r>
            <a:r>
              <a:rPr lang="en-US" sz="2800" kern="1200" dirty="0">
                <a:solidFill>
                  <a:schemeClr val="tx1"/>
                </a:solidFill>
                <a:effectLst/>
                <a:latin typeface="+mj-lt"/>
                <a:ea typeface="+mn-ea"/>
                <a:cs typeface="+mn-cs"/>
              </a:rPr>
              <a:t> </a:t>
            </a:r>
            <a:r>
              <a:rPr lang="en-US" sz="2800" kern="1200" dirty="0" err="1">
                <a:solidFill>
                  <a:schemeClr val="tx1"/>
                </a:solidFill>
                <a:effectLst/>
                <a:latin typeface="+mj-lt"/>
                <a:ea typeface="+mn-ea"/>
                <a:cs typeface="+mn-cs"/>
              </a:rPr>
              <a:t>ir</a:t>
            </a:r>
            <a:r>
              <a:rPr lang="en-US" sz="2800" kern="1200" dirty="0">
                <a:solidFill>
                  <a:schemeClr val="tx1"/>
                </a:solidFill>
                <a:effectLst/>
                <a:latin typeface="+mj-lt"/>
                <a:ea typeface="+mn-ea"/>
                <a:cs typeface="+mn-cs"/>
              </a:rPr>
              <a:t> sus </a:t>
            </a:r>
            <a:r>
              <a:rPr lang="en-US" sz="2800" kern="1200" dirty="0" err="1">
                <a:solidFill>
                  <a:schemeClr val="tx1"/>
                </a:solidFill>
                <a:effectLst/>
                <a:latin typeface="+mj-lt"/>
                <a:ea typeface="+mn-ea"/>
                <a:cs typeface="+mn-cs"/>
              </a:rPr>
              <a:t>soluciones</a:t>
            </a:r>
            <a:r>
              <a:rPr lang="en-US" sz="2800" kern="1200" dirty="0">
                <a:solidFill>
                  <a:schemeClr val="tx1"/>
                </a:solidFill>
                <a:effectLst/>
                <a:latin typeface="+mj-lt"/>
                <a:ea typeface="+mn-ea"/>
                <a:cs typeface="+mn-cs"/>
              </a:rPr>
              <a:t>. </a:t>
            </a:r>
          </a:p>
          <a:p>
            <a:pPr algn="l" defTabSz="914400" rtl="0">
              <a:lnSpc>
                <a:spcPct val="90000"/>
              </a:lnSpc>
              <a:spcAft>
                <a:spcPts val="600"/>
              </a:spcAft>
            </a:pPr>
            <a:endParaRPr lang="en-US" sz="2800" kern="1200" dirty="0">
              <a:solidFill>
                <a:schemeClr val="tx1"/>
              </a:solidFill>
              <a:latin typeface="+mj-lt"/>
              <a:ea typeface="+mn-ea"/>
              <a:cs typeface="+mn-cs"/>
            </a:endParaRPr>
          </a:p>
          <a:p>
            <a:pPr algn="l" defTabSz="914400" rtl="0">
              <a:lnSpc>
                <a:spcPct val="90000"/>
              </a:lnSpc>
              <a:spcAft>
                <a:spcPts val="600"/>
              </a:spcAft>
            </a:pPr>
            <a:r>
              <a:rPr lang="es-CR" sz="2800" dirty="0">
                <a:effectLst/>
                <a:latin typeface="+mj-lt"/>
                <a:ea typeface="Calibri" panose="020F0502020204030204" pitchFamily="34" charset="0"/>
                <a:cs typeface="Calibri" panose="020F0502020204030204" pitchFamily="34" charset="0"/>
              </a:rPr>
              <a:t>Proyecto donde 7 medios de comunicación y 11 periodistas de Centroamérica y México, junto a personas expertas en cambio climático, migración y periodismo trabajaron por 4 semanas para desarrollar 7 reportajes, uno por cada país de la región. Según proyecciones del Banco Mundial, para el 2050 cerca de 4 millones de personas se verán desplazadas por el cambio climático.</a:t>
            </a:r>
            <a:endParaRPr lang="es-CR" sz="2800" dirty="0">
              <a:effectLst/>
              <a:latin typeface="+mj-lt"/>
              <a:ea typeface="Calibri" panose="020F0502020204030204" pitchFamily="34" charset="0"/>
              <a:cs typeface="Times New Roman" panose="02020603050405020304" pitchFamily="18" charset="0"/>
            </a:endParaRPr>
          </a:p>
          <a:p>
            <a:pPr indent="-228600" algn="l" defTabSz="914400" rtl="0">
              <a:lnSpc>
                <a:spcPct val="90000"/>
              </a:lnSpc>
              <a:spcAft>
                <a:spcPts val="600"/>
              </a:spcAft>
              <a:buFont typeface="Arial" panose="020B0604020202020204" pitchFamily="34" charset="0"/>
              <a:buChar char="•"/>
            </a:pPr>
            <a:endParaRPr lang="en-US" sz="2800" kern="1200" dirty="0">
              <a:solidFill>
                <a:schemeClr val="tx1"/>
              </a:solidFill>
              <a:latin typeface="+mj-lt"/>
              <a:ea typeface="+mn-ea"/>
              <a:cs typeface="+mn-cs"/>
            </a:endParaRPr>
          </a:p>
        </p:txBody>
      </p:sp>
      <p:pic>
        <p:nvPicPr>
          <p:cNvPr id="5" name="Imagen 4" descr="Interfaz de usuario gráfica, Aplicación, Escala de tiempo&#10;&#10;Descripción generada automáticamente">
            <a:extLst>
              <a:ext uri="{FF2B5EF4-FFF2-40B4-BE49-F238E27FC236}">
                <a16:creationId xmlns:a16="http://schemas.microsoft.com/office/drawing/2014/main" id="{749A8F39-65CB-C865-BB86-10725E1A36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02368" y="3566801"/>
            <a:ext cx="13844016" cy="6783566"/>
          </a:xfrm>
          <a:prstGeom prst="rect">
            <a:avLst/>
          </a:prstGeom>
        </p:spPr>
      </p:pic>
    </p:spTree>
    <p:extLst>
      <p:ext uri="{BB962C8B-B14F-4D97-AF65-F5344CB8AC3E}">
        <p14:creationId xmlns:p14="http://schemas.microsoft.com/office/powerpoint/2010/main" val="612517985"/>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77904"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ítulo 2">
            <a:extLst>
              <a:ext uri="{FF2B5EF4-FFF2-40B4-BE49-F238E27FC236}">
                <a16:creationId xmlns:a16="http://schemas.microsoft.com/office/drawing/2014/main" id="{6F0A126C-6F0F-5602-24DD-65741BFABEDF}"/>
              </a:ext>
            </a:extLst>
          </p:cNvPr>
          <p:cNvSpPr>
            <a:spLocks noGrp="1"/>
          </p:cNvSpPr>
          <p:nvPr>
            <p:ph type="title"/>
          </p:nvPr>
        </p:nvSpPr>
        <p:spPr>
          <a:xfrm>
            <a:off x="1280160" y="650738"/>
            <a:ext cx="8737204" cy="3913682"/>
          </a:xfrm>
        </p:spPr>
        <p:txBody>
          <a:bodyPr vert="horz" lIns="91440" tIns="45720" rIns="91440" bIns="45720" rtlCol="0" anchor="b">
            <a:normAutofit/>
          </a:bodyPr>
          <a:lstStyle/>
          <a:p>
            <a:pPr algn="l" defTabSz="914400">
              <a:lnSpc>
                <a:spcPct val="90000"/>
              </a:lnSpc>
              <a:spcBef>
                <a:spcPct val="0"/>
              </a:spcBef>
            </a:pPr>
            <a:r>
              <a:rPr lang="en-US" sz="9200" kern="1200" dirty="0">
                <a:solidFill>
                  <a:schemeClr val="tx1"/>
                </a:solidFill>
                <a:latin typeface="+mj-lt"/>
                <a:ea typeface="+mj-ea"/>
                <a:cs typeface="+mj-cs"/>
              </a:rPr>
              <a:t>Imagen y video:</a:t>
            </a:r>
          </a:p>
        </p:txBody>
      </p:sp>
      <p:sp>
        <p:nvSpPr>
          <p:cNvPr id="1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80160" y="5173988"/>
            <a:ext cx="6949440" cy="36576"/>
          </a:xfrm>
          <a:custGeom>
            <a:avLst/>
            <a:gdLst>
              <a:gd name="connsiteX0" fmla="*/ 0 w 6949440"/>
              <a:gd name="connsiteY0" fmla="*/ 0 h 36576"/>
              <a:gd name="connsiteX1" fmla="*/ 625450 w 6949440"/>
              <a:gd name="connsiteY1" fmla="*/ 0 h 36576"/>
              <a:gd name="connsiteX2" fmla="*/ 1181405 w 6949440"/>
              <a:gd name="connsiteY2" fmla="*/ 0 h 36576"/>
              <a:gd name="connsiteX3" fmla="*/ 1945843 w 6949440"/>
              <a:gd name="connsiteY3" fmla="*/ 0 h 36576"/>
              <a:gd name="connsiteX4" fmla="*/ 2710282 w 6949440"/>
              <a:gd name="connsiteY4" fmla="*/ 0 h 36576"/>
              <a:gd name="connsiteX5" fmla="*/ 3405226 w 6949440"/>
              <a:gd name="connsiteY5" fmla="*/ 0 h 36576"/>
              <a:gd name="connsiteX6" fmla="*/ 3891686 w 6949440"/>
              <a:gd name="connsiteY6" fmla="*/ 0 h 36576"/>
              <a:gd name="connsiteX7" fmla="*/ 4656125 w 6949440"/>
              <a:gd name="connsiteY7" fmla="*/ 0 h 36576"/>
              <a:gd name="connsiteX8" fmla="*/ 5142586 w 6949440"/>
              <a:gd name="connsiteY8" fmla="*/ 0 h 36576"/>
              <a:gd name="connsiteX9" fmla="*/ 5629046 w 6949440"/>
              <a:gd name="connsiteY9" fmla="*/ 0 h 36576"/>
              <a:gd name="connsiteX10" fmla="*/ 6949440 w 6949440"/>
              <a:gd name="connsiteY10" fmla="*/ 0 h 36576"/>
              <a:gd name="connsiteX11" fmla="*/ 6949440 w 6949440"/>
              <a:gd name="connsiteY11" fmla="*/ 36576 h 36576"/>
              <a:gd name="connsiteX12" fmla="*/ 6115507 w 6949440"/>
              <a:gd name="connsiteY12" fmla="*/ 36576 h 36576"/>
              <a:gd name="connsiteX13" fmla="*/ 5420563 w 6949440"/>
              <a:gd name="connsiteY13" fmla="*/ 36576 h 36576"/>
              <a:gd name="connsiteX14" fmla="*/ 4586630 w 6949440"/>
              <a:gd name="connsiteY14" fmla="*/ 36576 h 36576"/>
              <a:gd name="connsiteX15" fmla="*/ 4030675 w 6949440"/>
              <a:gd name="connsiteY15" fmla="*/ 36576 h 36576"/>
              <a:gd name="connsiteX16" fmla="*/ 3335731 w 6949440"/>
              <a:gd name="connsiteY16" fmla="*/ 36576 h 36576"/>
              <a:gd name="connsiteX17" fmla="*/ 2501798 w 6949440"/>
              <a:gd name="connsiteY17" fmla="*/ 36576 h 36576"/>
              <a:gd name="connsiteX18" fmla="*/ 1876349 w 6949440"/>
              <a:gd name="connsiteY18" fmla="*/ 36576 h 36576"/>
              <a:gd name="connsiteX19" fmla="*/ 1042416 w 6949440"/>
              <a:gd name="connsiteY19" fmla="*/ 36576 h 36576"/>
              <a:gd name="connsiteX20" fmla="*/ 0 w 6949440"/>
              <a:gd name="connsiteY20" fmla="*/ 36576 h 36576"/>
              <a:gd name="connsiteX21" fmla="*/ 0 w 6949440"/>
              <a:gd name="connsiteY21" fmla="*/ 0 h 36576"/>
              <a:gd name="connsiteX0" fmla="*/ 0 w 6949440"/>
              <a:gd name="connsiteY0" fmla="*/ 0 h 36576"/>
              <a:gd name="connsiteX1" fmla="*/ 555955 w 6949440"/>
              <a:gd name="connsiteY1" fmla="*/ 0 h 36576"/>
              <a:gd name="connsiteX2" fmla="*/ 1389888 w 6949440"/>
              <a:gd name="connsiteY2" fmla="*/ 0 h 36576"/>
              <a:gd name="connsiteX3" fmla="*/ 1876349 w 6949440"/>
              <a:gd name="connsiteY3" fmla="*/ 0 h 36576"/>
              <a:gd name="connsiteX4" fmla="*/ 2362810 w 6949440"/>
              <a:gd name="connsiteY4" fmla="*/ 0 h 36576"/>
              <a:gd name="connsiteX5" fmla="*/ 3057754 w 6949440"/>
              <a:gd name="connsiteY5" fmla="*/ 0 h 36576"/>
              <a:gd name="connsiteX6" fmla="*/ 3683203 w 6949440"/>
              <a:gd name="connsiteY6" fmla="*/ 0 h 36576"/>
              <a:gd name="connsiteX7" fmla="*/ 4447642 w 6949440"/>
              <a:gd name="connsiteY7" fmla="*/ 0 h 36576"/>
              <a:gd name="connsiteX8" fmla="*/ 5003597 w 6949440"/>
              <a:gd name="connsiteY8" fmla="*/ 0 h 36576"/>
              <a:gd name="connsiteX9" fmla="*/ 5837530 w 6949440"/>
              <a:gd name="connsiteY9" fmla="*/ 0 h 36576"/>
              <a:gd name="connsiteX10" fmla="*/ 6949440 w 6949440"/>
              <a:gd name="connsiteY10" fmla="*/ 0 h 36576"/>
              <a:gd name="connsiteX11" fmla="*/ 6949440 w 6949440"/>
              <a:gd name="connsiteY11" fmla="*/ 36576 h 36576"/>
              <a:gd name="connsiteX12" fmla="*/ 6393485 w 6949440"/>
              <a:gd name="connsiteY12" fmla="*/ 36576 h 36576"/>
              <a:gd name="connsiteX13" fmla="*/ 5837530 w 6949440"/>
              <a:gd name="connsiteY13" fmla="*/ 36576 h 36576"/>
              <a:gd name="connsiteX14" fmla="*/ 5212080 w 6949440"/>
              <a:gd name="connsiteY14" fmla="*/ 36576 h 36576"/>
              <a:gd name="connsiteX15" fmla="*/ 4725619 w 6949440"/>
              <a:gd name="connsiteY15" fmla="*/ 36576 h 36576"/>
              <a:gd name="connsiteX16" fmla="*/ 4100170 w 6949440"/>
              <a:gd name="connsiteY16" fmla="*/ 36576 h 36576"/>
              <a:gd name="connsiteX17" fmla="*/ 3544214 w 6949440"/>
              <a:gd name="connsiteY17" fmla="*/ 36576 h 36576"/>
              <a:gd name="connsiteX18" fmla="*/ 3118909 w 6949440"/>
              <a:gd name="connsiteY18" fmla="*/ 36576 h 36576"/>
              <a:gd name="connsiteX19" fmla="*/ 2710282 w 6949440"/>
              <a:gd name="connsiteY19" fmla="*/ 36576 h 36576"/>
              <a:gd name="connsiteX20" fmla="*/ 1945843 w 6949440"/>
              <a:gd name="connsiteY20" fmla="*/ 36576 h 36576"/>
              <a:gd name="connsiteX21" fmla="*/ 1459382 w 6949440"/>
              <a:gd name="connsiteY21" fmla="*/ 36576 h 36576"/>
              <a:gd name="connsiteX22" fmla="*/ 764438 w 6949440"/>
              <a:gd name="connsiteY22" fmla="*/ 36576 h 36576"/>
              <a:gd name="connsiteX23" fmla="*/ 0 w 6949440"/>
              <a:gd name="connsiteY23" fmla="*/ 36576 h 36576"/>
              <a:gd name="connsiteX24" fmla="*/ 0 w 6949440"/>
              <a:gd name="connsiteY24"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949440" h="36576" fill="none" extrusionOk="0">
                <a:moveTo>
                  <a:pt x="0" y="0"/>
                </a:moveTo>
                <a:cubicBezTo>
                  <a:pt x="263217" y="657"/>
                  <a:pt x="408958" y="5049"/>
                  <a:pt x="625450" y="0"/>
                </a:cubicBezTo>
                <a:cubicBezTo>
                  <a:pt x="838044" y="21361"/>
                  <a:pt x="1034130" y="-23215"/>
                  <a:pt x="1181405" y="0"/>
                </a:cubicBezTo>
                <a:cubicBezTo>
                  <a:pt x="1324497" y="25131"/>
                  <a:pt x="1731014" y="-33321"/>
                  <a:pt x="1945843" y="0"/>
                </a:cubicBezTo>
                <a:cubicBezTo>
                  <a:pt x="2203595" y="-20515"/>
                  <a:pt x="2449486" y="21501"/>
                  <a:pt x="2710282" y="0"/>
                </a:cubicBezTo>
                <a:cubicBezTo>
                  <a:pt x="2978868" y="-9755"/>
                  <a:pt x="3054793" y="31267"/>
                  <a:pt x="3405226" y="0"/>
                </a:cubicBezTo>
                <a:cubicBezTo>
                  <a:pt x="3743321" y="-34969"/>
                  <a:pt x="3710924" y="-11109"/>
                  <a:pt x="3891686" y="0"/>
                </a:cubicBezTo>
                <a:cubicBezTo>
                  <a:pt x="4106133" y="38118"/>
                  <a:pt x="4300644" y="-66329"/>
                  <a:pt x="4656125" y="0"/>
                </a:cubicBezTo>
                <a:cubicBezTo>
                  <a:pt x="5022626" y="22528"/>
                  <a:pt x="4976660" y="-12056"/>
                  <a:pt x="5142586" y="0"/>
                </a:cubicBezTo>
                <a:cubicBezTo>
                  <a:pt x="5311064" y="2761"/>
                  <a:pt x="5416767" y="-3129"/>
                  <a:pt x="5629046" y="0"/>
                </a:cubicBezTo>
                <a:cubicBezTo>
                  <a:pt x="5847926" y="15254"/>
                  <a:pt x="6475301" y="37453"/>
                  <a:pt x="6949440" y="0"/>
                </a:cubicBezTo>
                <a:cubicBezTo>
                  <a:pt x="6950191" y="13078"/>
                  <a:pt x="6947747" y="18813"/>
                  <a:pt x="6949440" y="36576"/>
                </a:cubicBezTo>
                <a:cubicBezTo>
                  <a:pt x="6616596" y="-34132"/>
                  <a:pt x="6379592" y="25253"/>
                  <a:pt x="6115507" y="36576"/>
                </a:cubicBezTo>
                <a:cubicBezTo>
                  <a:pt x="5873631" y="610"/>
                  <a:pt x="5611919" y="55386"/>
                  <a:pt x="5420563" y="36576"/>
                </a:cubicBezTo>
                <a:cubicBezTo>
                  <a:pt x="5184959" y="-13429"/>
                  <a:pt x="4951745" y="64636"/>
                  <a:pt x="4586630" y="36576"/>
                </a:cubicBezTo>
                <a:cubicBezTo>
                  <a:pt x="4201290" y="12584"/>
                  <a:pt x="4228237" y="43753"/>
                  <a:pt x="4030675" y="36576"/>
                </a:cubicBezTo>
                <a:cubicBezTo>
                  <a:pt x="3826797" y="50047"/>
                  <a:pt x="3590515" y="7178"/>
                  <a:pt x="3335731" y="36576"/>
                </a:cubicBezTo>
                <a:cubicBezTo>
                  <a:pt x="3013838" y="55530"/>
                  <a:pt x="2792126" y="19194"/>
                  <a:pt x="2501798" y="36576"/>
                </a:cubicBezTo>
                <a:cubicBezTo>
                  <a:pt x="2206026" y="64640"/>
                  <a:pt x="2063465" y="7179"/>
                  <a:pt x="1876349" y="36576"/>
                </a:cubicBezTo>
                <a:cubicBezTo>
                  <a:pt x="1660403" y="113781"/>
                  <a:pt x="1250686" y="24949"/>
                  <a:pt x="1042416" y="36576"/>
                </a:cubicBezTo>
                <a:cubicBezTo>
                  <a:pt x="899396" y="57549"/>
                  <a:pt x="399612" y="68580"/>
                  <a:pt x="0" y="36576"/>
                </a:cubicBezTo>
                <a:cubicBezTo>
                  <a:pt x="-74" y="25243"/>
                  <a:pt x="-1329" y="14357"/>
                  <a:pt x="0" y="0"/>
                </a:cubicBezTo>
                <a:close/>
              </a:path>
              <a:path w="6949440" h="36576" stroke="0" extrusionOk="0">
                <a:moveTo>
                  <a:pt x="0" y="0"/>
                </a:moveTo>
                <a:cubicBezTo>
                  <a:pt x="255703" y="-10275"/>
                  <a:pt x="383871" y="18118"/>
                  <a:pt x="555955" y="0"/>
                </a:cubicBezTo>
                <a:cubicBezTo>
                  <a:pt x="679891" y="-29795"/>
                  <a:pt x="974962" y="77283"/>
                  <a:pt x="1389888" y="0"/>
                </a:cubicBezTo>
                <a:cubicBezTo>
                  <a:pt x="1823001" y="-31139"/>
                  <a:pt x="1677059" y="-6593"/>
                  <a:pt x="1876349" y="0"/>
                </a:cubicBezTo>
                <a:cubicBezTo>
                  <a:pt x="2060501" y="-5967"/>
                  <a:pt x="2218571" y="-13867"/>
                  <a:pt x="2362810" y="0"/>
                </a:cubicBezTo>
                <a:cubicBezTo>
                  <a:pt x="2520199" y="-13216"/>
                  <a:pt x="2730433" y="4864"/>
                  <a:pt x="3057754" y="0"/>
                </a:cubicBezTo>
                <a:cubicBezTo>
                  <a:pt x="3290247" y="-46063"/>
                  <a:pt x="3464358" y="19442"/>
                  <a:pt x="3683203" y="0"/>
                </a:cubicBezTo>
                <a:cubicBezTo>
                  <a:pt x="3865156" y="-15647"/>
                  <a:pt x="4085827" y="-9804"/>
                  <a:pt x="4447642" y="0"/>
                </a:cubicBezTo>
                <a:cubicBezTo>
                  <a:pt x="4802805" y="-5430"/>
                  <a:pt x="4791123" y="-27965"/>
                  <a:pt x="5003597" y="0"/>
                </a:cubicBezTo>
                <a:cubicBezTo>
                  <a:pt x="5186800" y="44698"/>
                  <a:pt x="5648787" y="66762"/>
                  <a:pt x="5837530" y="0"/>
                </a:cubicBezTo>
                <a:cubicBezTo>
                  <a:pt x="6027400" y="-10489"/>
                  <a:pt x="6673987" y="70474"/>
                  <a:pt x="6949440" y="0"/>
                </a:cubicBezTo>
                <a:cubicBezTo>
                  <a:pt x="6949796" y="14764"/>
                  <a:pt x="6949687" y="28138"/>
                  <a:pt x="6949440" y="36576"/>
                </a:cubicBezTo>
                <a:cubicBezTo>
                  <a:pt x="6790436" y="33162"/>
                  <a:pt x="6576081" y="21850"/>
                  <a:pt x="6393485" y="36576"/>
                </a:cubicBezTo>
                <a:cubicBezTo>
                  <a:pt x="6178042" y="22722"/>
                  <a:pt x="5993579" y="15738"/>
                  <a:pt x="5837530" y="36576"/>
                </a:cubicBezTo>
                <a:cubicBezTo>
                  <a:pt x="5647901" y="79922"/>
                  <a:pt x="5511371" y="1232"/>
                  <a:pt x="5212080" y="36576"/>
                </a:cubicBezTo>
                <a:cubicBezTo>
                  <a:pt x="4896559" y="31966"/>
                  <a:pt x="4834743" y="40271"/>
                  <a:pt x="4725619" y="36576"/>
                </a:cubicBezTo>
                <a:cubicBezTo>
                  <a:pt x="4615041" y="64195"/>
                  <a:pt x="4329639" y="77700"/>
                  <a:pt x="4100170" y="36576"/>
                </a:cubicBezTo>
                <a:cubicBezTo>
                  <a:pt x="3832398" y="59202"/>
                  <a:pt x="3746344" y="52615"/>
                  <a:pt x="3544214" y="36576"/>
                </a:cubicBezTo>
                <a:cubicBezTo>
                  <a:pt x="3438805" y="17864"/>
                  <a:pt x="3326722" y="39587"/>
                  <a:pt x="3118909" y="36576"/>
                </a:cubicBezTo>
                <a:cubicBezTo>
                  <a:pt x="2911096" y="33565"/>
                  <a:pt x="2914376" y="20314"/>
                  <a:pt x="2710282" y="36576"/>
                </a:cubicBezTo>
                <a:cubicBezTo>
                  <a:pt x="2476210" y="44201"/>
                  <a:pt x="2240789" y="22018"/>
                  <a:pt x="1945843" y="36576"/>
                </a:cubicBezTo>
                <a:cubicBezTo>
                  <a:pt x="1659184" y="60412"/>
                  <a:pt x="1575758" y="19391"/>
                  <a:pt x="1459382" y="36576"/>
                </a:cubicBezTo>
                <a:cubicBezTo>
                  <a:pt x="1359478" y="81171"/>
                  <a:pt x="1042898" y="23934"/>
                  <a:pt x="764438" y="36576"/>
                </a:cubicBezTo>
                <a:cubicBezTo>
                  <a:pt x="502875" y="29967"/>
                  <a:pt x="354872" y="20575"/>
                  <a:pt x="0" y="36576"/>
                </a:cubicBezTo>
                <a:cubicBezTo>
                  <a:pt x="-165" y="18958"/>
                  <a:pt x="291" y="8024"/>
                  <a:pt x="0" y="0"/>
                </a:cubicBezTo>
                <a:close/>
              </a:path>
              <a:path w="6949440" h="36576" fill="none" stroke="0" extrusionOk="0">
                <a:moveTo>
                  <a:pt x="0" y="0"/>
                </a:moveTo>
                <a:cubicBezTo>
                  <a:pt x="273023" y="-12269"/>
                  <a:pt x="399748" y="18206"/>
                  <a:pt x="625450" y="0"/>
                </a:cubicBezTo>
                <a:cubicBezTo>
                  <a:pt x="865603" y="-14715"/>
                  <a:pt x="982612" y="-27354"/>
                  <a:pt x="1181405" y="0"/>
                </a:cubicBezTo>
                <a:cubicBezTo>
                  <a:pt x="1361399" y="13290"/>
                  <a:pt x="1676229" y="11428"/>
                  <a:pt x="1945843" y="0"/>
                </a:cubicBezTo>
                <a:cubicBezTo>
                  <a:pt x="2211056" y="54755"/>
                  <a:pt x="2435139" y="25600"/>
                  <a:pt x="2710282" y="0"/>
                </a:cubicBezTo>
                <a:cubicBezTo>
                  <a:pt x="2968013" y="-22184"/>
                  <a:pt x="3061592" y="41863"/>
                  <a:pt x="3405226" y="0"/>
                </a:cubicBezTo>
                <a:cubicBezTo>
                  <a:pt x="3748743" y="-31668"/>
                  <a:pt x="3701240" y="-13580"/>
                  <a:pt x="3891686" y="0"/>
                </a:cubicBezTo>
                <a:cubicBezTo>
                  <a:pt x="4042550" y="41624"/>
                  <a:pt x="4257556" y="-2915"/>
                  <a:pt x="4656125" y="0"/>
                </a:cubicBezTo>
                <a:cubicBezTo>
                  <a:pt x="5026709" y="23282"/>
                  <a:pt x="4979025" y="-6424"/>
                  <a:pt x="5142586" y="0"/>
                </a:cubicBezTo>
                <a:cubicBezTo>
                  <a:pt x="5328171" y="-4479"/>
                  <a:pt x="5398788" y="-3390"/>
                  <a:pt x="5629046" y="0"/>
                </a:cubicBezTo>
                <a:cubicBezTo>
                  <a:pt x="5863761" y="28903"/>
                  <a:pt x="6441902" y="81190"/>
                  <a:pt x="6949440" y="0"/>
                </a:cubicBezTo>
                <a:cubicBezTo>
                  <a:pt x="6950801" y="13802"/>
                  <a:pt x="6947319" y="18889"/>
                  <a:pt x="6949440" y="36576"/>
                </a:cubicBezTo>
                <a:cubicBezTo>
                  <a:pt x="6607179" y="-34571"/>
                  <a:pt x="6361296" y="16168"/>
                  <a:pt x="6115507" y="36576"/>
                </a:cubicBezTo>
                <a:cubicBezTo>
                  <a:pt x="5889968" y="87879"/>
                  <a:pt x="5617482" y="23573"/>
                  <a:pt x="5420563" y="36576"/>
                </a:cubicBezTo>
                <a:cubicBezTo>
                  <a:pt x="5179566" y="-3061"/>
                  <a:pt x="4974352" y="40409"/>
                  <a:pt x="4586630" y="36576"/>
                </a:cubicBezTo>
                <a:cubicBezTo>
                  <a:pt x="4193619" y="13368"/>
                  <a:pt x="4239819" y="40175"/>
                  <a:pt x="4030675" y="36576"/>
                </a:cubicBezTo>
                <a:cubicBezTo>
                  <a:pt x="3839246" y="60236"/>
                  <a:pt x="3625230" y="22239"/>
                  <a:pt x="3335731" y="36576"/>
                </a:cubicBezTo>
                <a:cubicBezTo>
                  <a:pt x="3063684" y="66058"/>
                  <a:pt x="2823693" y="2670"/>
                  <a:pt x="2501798" y="36576"/>
                </a:cubicBezTo>
                <a:cubicBezTo>
                  <a:pt x="2210629" y="15621"/>
                  <a:pt x="2056053" y="752"/>
                  <a:pt x="1876349" y="36576"/>
                </a:cubicBezTo>
                <a:cubicBezTo>
                  <a:pt x="1656054" y="52780"/>
                  <a:pt x="1244005" y="49328"/>
                  <a:pt x="1042416" y="36576"/>
                </a:cubicBezTo>
                <a:cubicBezTo>
                  <a:pt x="828323" y="51216"/>
                  <a:pt x="414938" y="33589"/>
                  <a:pt x="0" y="36576"/>
                </a:cubicBezTo>
                <a:cubicBezTo>
                  <a:pt x="968" y="25122"/>
                  <a:pt x="-1630" y="11941"/>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6949440"/>
                      <a:gd name="connsiteY0" fmla="*/ 0 h 36576"/>
                      <a:gd name="connsiteX1" fmla="*/ 625450 w 6949440"/>
                      <a:gd name="connsiteY1" fmla="*/ 0 h 36576"/>
                      <a:gd name="connsiteX2" fmla="*/ 1181405 w 6949440"/>
                      <a:gd name="connsiteY2" fmla="*/ 0 h 36576"/>
                      <a:gd name="connsiteX3" fmla="*/ 1945843 w 6949440"/>
                      <a:gd name="connsiteY3" fmla="*/ 0 h 36576"/>
                      <a:gd name="connsiteX4" fmla="*/ 2710282 w 6949440"/>
                      <a:gd name="connsiteY4" fmla="*/ 0 h 36576"/>
                      <a:gd name="connsiteX5" fmla="*/ 3405226 w 6949440"/>
                      <a:gd name="connsiteY5" fmla="*/ 0 h 36576"/>
                      <a:gd name="connsiteX6" fmla="*/ 3891686 w 6949440"/>
                      <a:gd name="connsiteY6" fmla="*/ 0 h 36576"/>
                      <a:gd name="connsiteX7" fmla="*/ 4656125 w 6949440"/>
                      <a:gd name="connsiteY7" fmla="*/ 0 h 36576"/>
                      <a:gd name="connsiteX8" fmla="*/ 5142586 w 6949440"/>
                      <a:gd name="connsiteY8" fmla="*/ 0 h 36576"/>
                      <a:gd name="connsiteX9" fmla="*/ 5629046 w 6949440"/>
                      <a:gd name="connsiteY9" fmla="*/ 0 h 36576"/>
                      <a:gd name="connsiteX10" fmla="*/ 6949440 w 6949440"/>
                      <a:gd name="connsiteY10" fmla="*/ 0 h 36576"/>
                      <a:gd name="connsiteX11" fmla="*/ 6949440 w 6949440"/>
                      <a:gd name="connsiteY11" fmla="*/ 36576 h 36576"/>
                      <a:gd name="connsiteX12" fmla="*/ 6115507 w 6949440"/>
                      <a:gd name="connsiteY12" fmla="*/ 36576 h 36576"/>
                      <a:gd name="connsiteX13" fmla="*/ 5420563 w 6949440"/>
                      <a:gd name="connsiteY13" fmla="*/ 36576 h 36576"/>
                      <a:gd name="connsiteX14" fmla="*/ 4586630 w 6949440"/>
                      <a:gd name="connsiteY14" fmla="*/ 36576 h 36576"/>
                      <a:gd name="connsiteX15" fmla="*/ 4030675 w 6949440"/>
                      <a:gd name="connsiteY15" fmla="*/ 36576 h 36576"/>
                      <a:gd name="connsiteX16" fmla="*/ 3335731 w 6949440"/>
                      <a:gd name="connsiteY16" fmla="*/ 36576 h 36576"/>
                      <a:gd name="connsiteX17" fmla="*/ 2501798 w 6949440"/>
                      <a:gd name="connsiteY17" fmla="*/ 36576 h 36576"/>
                      <a:gd name="connsiteX18" fmla="*/ 1876349 w 6949440"/>
                      <a:gd name="connsiteY18" fmla="*/ 36576 h 36576"/>
                      <a:gd name="connsiteX19" fmla="*/ 1042416 w 6949440"/>
                      <a:gd name="connsiteY19" fmla="*/ 36576 h 36576"/>
                      <a:gd name="connsiteX20" fmla="*/ 0 w 6949440"/>
                      <a:gd name="connsiteY20" fmla="*/ 36576 h 36576"/>
                      <a:gd name="connsiteX21" fmla="*/ 0 w 6949440"/>
                      <a:gd name="connsiteY21"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949440" h="36576" fill="none" extrusionOk="0">
                        <a:moveTo>
                          <a:pt x="0" y="0"/>
                        </a:moveTo>
                        <a:cubicBezTo>
                          <a:pt x="258497" y="9297"/>
                          <a:pt x="407807" y="-18405"/>
                          <a:pt x="625450" y="0"/>
                        </a:cubicBezTo>
                        <a:cubicBezTo>
                          <a:pt x="843093" y="18405"/>
                          <a:pt x="999015" y="-26184"/>
                          <a:pt x="1181405" y="0"/>
                        </a:cubicBezTo>
                        <a:cubicBezTo>
                          <a:pt x="1363796" y="26184"/>
                          <a:pt x="1683622" y="-2693"/>
                          <a:pt x="1945843" y="0"/>
                        </a:cubicBezTo>
                        <a:cubicBezTo>
                          <a:pt x="2208064" y="2693"/>
                          <a:pt x="2441799" y="25043"/>
                          <a:pt x="2710282" y="0"/>
                        </a:cubicBezTo>
                        <a:cubicBezTo>
                          <a:pt x="2978765" y="-25043"/>
                          <a:pt x="3067236" y="31163"/>
                          <a:pt x="3405226" y="0"/>
                        </a:cubicBezTo>
                        <a:cubicBezTo>
                          <a:pt x="3743216" y="-31163"/>
                          <a:pt x="3709212" y="-10243"/>
                          <a:pt x="3891686" y="0"/>
                        </a:cubicBezTo>
                        <a:cubicBezTo>
                          <a:pt x="4074160" y="10243"/>
                          <a:pt x="4289131" y="-21245"/>
                          <a:pt x="4656125" y="0"/>
                        </a:cubicBezTo>
                        <a:cubicBezTo>
                          <a:pt x="5023119" y="21245"/>
                          <a:pt x="4974341" y="-6180"/>
                          <a:pt x="5142586" y="0"/>
                        </a:cubicBezTo>
                        <a:cubicBezTo>
                          <a:pt x="5310831" y="6180"/>
                          <a:pt x="5410735" y="-3376"/>
                          <a:pt x="5629046" y="0"/>
                        </a:cubicBezTo>
                        <a:cubicBezTo>
                          <a:pt x="5847357" y="3376"/>
                          <a:pt x="6462655" y="40363"/>
                          <a:pt x="6949440" y="0"/>
                        </a:cubicBezTo>
                        <a:cubicBezTo>
                          <a:pt x="6950776" y="14036"/>
                          <a:pt x="6948002" y="18623"/>
                          <a:pt x="6949440" y="36576"/>
                        </a:cubicBezTo>
                        <a:cubicBezTo>
                          <a:pt x="6623462" y="17455"/>
                          <a:pt x="6369711" y="22107"/>
                          <a:pt x="6115507" y="36576"/>
                        </a:cubicBezTo>
                        <a:cubicBezTo>
                          <a:pt x="5861303" y="51045"/>
                          <a:pt x="5644171" y="52892"/>
                          <a:pt x="5420563" y="36576"/>
                        </a:cubicBezTo>
                        <a:cubicBezTo>
                          <a:pt x="5196955" y="20260"/>
                          <a:pt x="4970928" y="63872"/>
                          <a:pt x="4586630" y="36576"/>
                        </a:cubicBezTo>
                        <a:cubicBezTo>
                          <a:pt x="4202332" y="9280"/>
                          <a:pt x="4230352" y="42653"/>
                          <a:pt x="4030675" y="36576"/>
                        </a:cubicBezTo>
                        <a:cubicBezTo>
                          <a:pt x="3830999" y="30499"/>
                          <a:pt x="3610423" y="31125"/>
                          <a:pt x="3335731" y="36576"/>
                        </a:cubicBezTo>
                        <a:cubicBezTo>
                          <a:pt x="3061039" y="42027"/>
                          <a:pt x="2792562" y="38173"/>
                          <a:pt x="2501798" y="36576"/>
                        </a:cubicBezTo>
                        <a:cubicBezTo>
                          <a:pt x="2211034" y="34979"/>
                          <a:pt x="2068435" y="6707"/>
                          <a:pt x="1876349" y="36576"/>
                        </a:cubicBezTo>
                        <a:cubicBezTo>
                          <a:pt x="1684263" y="66445"/>
                          <a:pt x="1257330" y="29560"/>
                          <a:pt x="1042416" y="36576"/>
                        </a:cubicBezTo>
                        <a:cubicBezTo>
                          <a:pt x="827502" y="43592"/>
                          <a:pt x="333456" y="17904"/>
                          <a:pt x="0" y="36576"/>
                        </a:cubicBezTo>
                        <a:cubicBezTo>
                          <a:pt x="-44" y="24172"/>
                          <a:pt x="86" y="11981"/>
                          <a:pt x="0" y="0"/>
                        </a:cubicBezTo>
                        <a:close/>
                      </a:path>
                      <a:path w="6949440" h="36576" stroke="0" extrusionOk="0">
                        <a:moveTo>
                          <a:pt x="0" y="0"/>
                        </a:moveTo>
                        <a:cubicBezTo>
                          <a:pt x="271875" y="-23518"/>
                          <a:pt x="381428" y="6804"/>
                          <a:pt x="555955" y="0"/>
                        </a:cubicBezTo>
                        <a:cubicBezTo>
                          <a:pt x="730483" y="-6804"/>
                          <a:pt x="978239" y="33438"/>
                          <a:pt x="1389888" y="0"/>
                        </a:cubicBezTo>
                        <a:cubicBezTo>
                          <a:pt x="1801537" y="-33438"/>
                          <a:pt x="1682936" y="6451"/>
                          <a:pt x="1876349" y="0"/>
                        </a:cubicBezTo>
                        <a:cubicBezTo>
                          <a:pt x="2069762" y="-6451"/>
                          <a:pt x="2227570" y="5351"/>
                          <a:pt x="2362810" y="0"/>
                        </a:cubicBezTo>
                        <a:cubicBezTo>
                          <a:pt x="2498050" y="-5351"/>
                          <a:pt x="2790947" y="32618"/>
                          <a:pt x="3057754" y="0"/>
                        </a:cubicBezTo>
                        <a:cubicBezTo>
                          <a:pt x="3324561" y="-32618"/>
                          <a:pt x="3460403" y="24807"/>
                          <a:pt x="3683203" y="0"/>
                        </a:cubicBezTo>
                        <a:cubicBezTo>
                          <a:pt x="3906003" y="-24807"/>
                          <a:pt x="4090944" y="3705"/>
                          <a:pt x="4447642" y="0"/>
                        </a:cubicBezTo>
                        <a:cubicBezTo>
                          <a:pt x="4804340" y="-3705"/>
                          <a:pt x="4787235" y="-26993"/>
                          <a:pt x="5003597" y="0"/>
                        </a:cubicBezTo>
                        <a:cubicBezTo>
                          <a:pt x="5219959" y="26993"/>
                          <a:pt x="5645855" y="23373"/>
                          <a:pt x="5837530" y="0"/>
                        </a:cubicBezTo>
                        <a:cubicBezTo>
                          <a:pt x="6029205" y="-23373"/>
                          <a:pt x="6619805" y="47868"/>
                          <a:pt x="6949440" y="0"/>
                        </a:cubicBezTo>
                        <a:cubicBezTo>
                          <a:pt x="6949742" y="16774"/>
                          <a:pt x="6948869" y="27779"/>
                          <a:pt x="6949440" y="36576"/>
                        </a:cubicBezTo>
                        <a:cubicBezTo>
                          <a:pt x="6803300" y="52771"/>
                          <a:pt x="6582007" y="36693"/>
                          <a:pt x="6393485" y="36576"/>
                        </a:cubicBezTo>
                        <a:cubicBezTo>
                          <a:pt x="6204963" y="36459"/>
                          <a:pt x="6002492" y="17516"/>
                          <a:pt x="5837530" y="36576"/>
                        </a:cubicBezTo>
                        <a:cubicBezTo>
                          <a:pt x="5672568" y="55636"/>
                          <a:pt x="5520546" y="27893"/>
                          <a:pt x="5212080" y="36576"/>
                        </a:cubicBezTo>
                        <a:cubicBezTo>
                          <a:pt x="4903614" y="45260"/>
                          <a:pt x="4838281" y="36158"/>
                          <a:pt x="4725619" y="36576"/>
                        </a:cubicBezTo>
                        <a:cubicBezTo>
                          <a:pt x="4612957" y="36994"/>
                          <a:pt x="4351697" y="27448"/>
                          <a:pt x="4100170" y="36576"/>
                        </a:cubicBezTo>
                        <a:cubicBezTo>
                          <a:pt x="3848643" y="45704"/>
                          <a:pt x="3746852" y="38176"/>
                          <a:pt x="3544214" y="36576"/>
                        </a:cubicBezTo>
                        <a:cubicBezTo>
                          <a:pt x="3341576" y="34976"/>
                          <a:pt x="2981167" y="39701"/>
                          <a:pt x="2710282" y="36576"/>
                        </a:cubicBezTo>
                        <a:cubicBezTo>
                          <a:pt x="2439397" y="33451"/>
                          <a:pt x="2228375" y="14959"/>
                          <a:pt x="1945843" y="36576"/>
                        </a:cubicBezTo>
                        <a:cubicBezTo>
                          <a:pt x="1663311" y="58193"/>
                          <a:pt x="1580554" y="16658"/>
                          <a:pt x="1459382" y="36576"/>
                        </a:cubicBezTo>
                        <a:cubicBezTo>
                          <a:pt x="1338210" y="56494"/>
                          <a:pt x="1010083" y="48133"/>
                          <a:pt x="764438" y="36576"/>
                        </a:cubicBezTo>
                        <a:cubicBezTo>
                          <a:pt x="518793" y="25019"/>
                          <a:pt x="340449" y="41120"/>
                          <a:pt x="0" y="36576"/>
                        </a:cubicBezTo>
                        <a:cubicBezTo>
                          <a:pt x="566" y="19755"/>
                          <a:pt x="-1" y="8736"/>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arcador de texto 3">
            <a:extLst>
              <a:ext uri="{FF2B5EF4-FFF2-40B4-BE49-F238E27FC236}">
                <a16:creationId xmlns:a16="http://schemas.microsoft.com/office/drawing/2014/main" id="{0EBD7ADA-2D1B-FF8F-C7E0-A2F0608B6975}"/>
              </a:ext>
            </a:extLst>
          </p:cNvPr>
          <p:cNvSpPr>
            <a:spLocks noGrp="1"/>
          </p:cNvSpPr>
          <p:nvPr>
            <p:ph type="body" sz="quarter" idx="1"/>
          </p:nvPr>
        </p:nvSpPr>
        <p:spPr>
          <a:xfrm>
            <a:off x="1280160" y="5745798"/>
            <a:ext cx="8487178" cy="6641336"/>
          </a:xfrm>
        </p:spPr>
        <p:txBody>
          <a:bodyPr vert="horz" lIns="91440" tIns="45720" rIns="91440" bIns="45720" rtlCol="0">
            <a:normAutofit/>
          </a:bodyPr>
          <a:lstStyle/>
          <a:p>
            <a:pPr algn="l" defTabSz="914400" rtl="0">
              <a:lnSpc>
                <a:spcPct val="90000"/>
              </a:lnSpc>
            </a:pPr>
            <a:endParaRPr lang="en-US" sz="4400" kern="1200" dirty="0">
              <a:solidFill>
                <a:schemeClr val="tx1"/>
              </a:solidFill>
              <a:latin typeface="+mn-lt"/>
              <a:ea typeface="+mn-ea"/>
              <a:cs typeface="+mn-cs"/>
            </a:endParaRPr>
          </a:p>
          <a:p>
            <a:pPr algn="l" defTabSz="914400" rtl="0">
              <a:lnSpc>
                <a:spcPct val="90000"/>
              </a:lnSpc>
            </a:pPr>
            <a:endParaRPr lang="en-US" sz="4400" kern="1200" dirty="0">
              <a:solidFill>
                <a:schemeClr val="tx1"/>
              </a:solidFill>
              <a:latin typeface="+mn-lt"/>
              <a:ea typeface="+mn-ea"/>
              <a:cs typeface="+mn-cs"/>
            </a:endParaRPr>
          </a:p>
          <a:p>
            <a:pPr algn="l" defTabSz="914400" rtl="0">
              <a:lnSpc>
                <a:spcPct val="90000"/>
              </a:lnSpc>
            </a:pPr>
            <a:endParaRPr lang="en-US" sz="4400" kern="1200" dirty="0">
              <a:solidFill>
                <a:schemeClr val="tx1"/>
              </a:solidFill>
              <a:latin typeface="+mn-lt"/>
              <a:ea typeface="+mn-ea"/>
              <a:cs typeface="+mn-cs"/>
            </a:endParaRPr>
          </a:p>
          <a:p>
            <a:pPr algn="l" defTabSz="914400" rtl="0">
              <a:lnSpc>
                <a:spcPct val="90000"/>
              </a:lnSpc>
            </a:pPr>
            <a:endParaRPr lang="en-US" sz="4400" kern="1200" dirty="0">
              <a:solidFill>
                <a:schemeClr val="tx1"/>
              </a:solidFill>
              <a:latin typeface="+mn-lt"/>
              <a:ea typeface="+mn-ea"/>
              <a:cs typeface="+mn-cs"/>
            </a:endParaRPr>
          </a:p>
          <a:p>
            <a:pPr algn="l" defTabSz="914400" rtl="0">
              <a:lnSpc>
                <a:spcPct val="90000"/>
              </a:lnSpc>
            </a:pPr>
            <a:r>
              <a:rPr lang="en-US" sz="7200" kern="1200" dirty="0" err="1">
                <a:solidFill>
                  <a:schemeClr val="tx1"/>
                </a:solidFill>
                <a:latin typeface="+mn-lt"/>
                <a:ea typeface="+mn-ea"/>
                <a:cs typeface="+mn-cs"/>
              </a:rPr>
              <a:t>Todo</a:t>
            </a:r>
            <a:r>
              <a:rPr lang="en-US" sz="7200" kern="1200" dirty="0">
                <a:solidFill>
                  <a:schemeClr val="tx1"/>
                </a:solidFill>
                <a:latin typeface="+mn-lt"/>
                <a:ea typeface="+mn-ea"/>
                <a:cs typeface="+mn-cs"/>
              </a:rPr>
              <a:t> </a:t>
            </a:r>
            <a:r>
              <a:rPr lang="en-US" sz="7200" kern="1200" dirty="0" err="1">
                <a:solidFill>
                  <a:schemeClr val="tx1"/>
                </a:solidFill>
                <a:latin typeface="+mn-lt"/>
                <a:ea typeface="+mn-ea"/>
                <a:cs typeface="+mn-cs"/>
              </a:rPr>
              <a:t>comunica</a:t>
            </a:r>
            <a:endParaRPr lang="en-US" sz="7200" kern="1200" dirty="0">
              <a:solidFill>
                <a:schemeClr val="tx1"/>
              </a:solidFill>
              <a:latin typeface="+mn-lt"/>
              <a:ea typeface="+mn-ea"/>
              <a:cs typeface="+mn-cs"/>
            </a:endParaRPr>
          </a:p>
        </p:txBody>
      </p:sp>
      <p:pic>
        <p:nvPicPr>
          <p:cNvPr id="5" name="Imagen 4">
            <a:extLst>
              <a:ext uri="{FF2B5EF4-FFF2-40B4-BE49-F238E27FC236}">
                <a16:creationId xmlns:a16="http://schemas.microsoft.com/office/drawing/2014/main" id="{2A8116C7-4360-DB72-0520-0B228004992D}"/>
              </a:ext>
            </a:extLst>
          </p:cNvPr>
          <p:cNvPicPr>
            <a:picLocks noChangeAspect="1"/>
          </p:cNvPicPr>
          <p:nvPr/>
        </p:nvPicPr>
        <p:blipFill rotWithShape="1">
          <a:blip r:embed="rId2">
            <a:extLst>
              <a:ext uri="{28A0092B-C50C-407E-A947-70E740481C1C}">
                <a14:useLocalDpi xmlns:a14="http://schemas.microsoft.com/office/drawing/2010/main" val="0"/>
              </a:ext>
            </a:extLst>
          </a:blip>
          <a:srcRect t="9417" r="1" b="15810"/>
          <a:stretch/>
        </p:blipFill>
        <p:spPr>
          <a:xfrm>
            <a:off x="10623404" y="10"/>
            <a:ext cx="13757550" cy="13715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259977902"/>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4000"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ítulo 2">
            <a:extLst>
              <a:ext uri="{FF2B5EF4-FFF2-40B4-BE49-F238E27FC236}">
                <a16:creationId xmlns:a16="http://schemas.microsoft.com/office/drawing/2014/main" id="{2D51B6C4-454D-91B8-F104-570E1C52E8DC}"/>
              </a:ext>
            </a:extLst>
          </p:cNvPr>
          <p:cNvSpPr>
            <a:spLocks noGrp="1"/>
          </p:cNvSpPr>
          <p:nvPr>
            <p:ph type="title"/>
          </p:nvPr>
        </p:nvSpPr>
        <p:spPr>
          <a:xfrm>
            <a:off x="1261872" y="1279040"/>
            <a:ext cx="6858000" cy="3438144"/>
          </a:xfrm>
        </p:spPr>
        <p:txBody>
          <a:bodyPr vert="horz" lIns="91440" tIns="45720" rIns="91440" bIns="45720" rtlCol="0" anchor="b">
            <a:normAutofit/>
          </a:bodyPr>
          <a:lstStyle/>
          <a:p>
            <a:pPr algn="l" defTabSz="914400">
              <a:lnSpc>
                <a:spcPct val="90000"/>
              </a:lnSpc>
              <a:spcBef>
                <a:spcPct val="0"/>
              </a:spcBef>
            </a:pPr>
            <a:r>
              <a:rPr lang="en-US" sz="10800" kern="1200">
                <a:solidFill>
                  <a:schemeClr val="tx1"/>
                </a:solidFill>
                <a:latin typeface="+mj-lt"/>
                <a:ea typeface="+mj-ea"/>
                <a:cs typeface="+mj-cs"/>
              </a:rPr>
              <a:t>Stripes</a:t>
            </a:r>
          </a:p>
        </p:txBody>
      </p:sp>
      <p:sp>
        <p:nvSpPr>
          <p:cNvPr id="12"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86556" y="5147512"/>
            <a:ext cx="6510190" cy="36576"/>
          </a:xfrm>
          <a:custGeom>
            <a:avLst/>
            <a:gdLst>
              <a:gd name="connsiteX0" fmla="*/ 0 w 6510190"/>
              <a:gd name="connsiteY0" fmla="*/ 0 h 36576"/>
              <a:gd name="connsiteX1" fmla="*/ 651019 w 6510190"/>
              <a:gd name="connsiteY1" fmla="*/ 0 h 36576"/>
              <a:gd name="connsiteX2" fmla="*/ 1302038 w 6510190"/>
              <a:gd name="connsiteY2" fmla="*/ 0 h 36576"/>
              <a:gd name="connsiteX3" fmla="*/ 1953057 w 6510190"/>
              <a:gd name="connsiteY3" fmla="*/ 0 h 36576"/>
              <a:gd name="connsiteX4" fmla="*/ 2734280 w 6510190"/>
              <a:gd name="connsiteY4" fmla="*/ 0 h 36576"/>
              <a:gd name="connsiteX5" fmla="*/ 3450401 w 6510190"/>
              <a:gd name="connsiteY5" fmla="*/ 0 h 36576"/>
              <a:gd name="connsiteX6" fmla="*/ 3906114 w 6510190"/>
              <a:gd name="connsiteY6" fmla="*/ 0 h 36576"/>
              <a:gd name="connsiteX7" fmla="*/ 4492031 w 6510190"/>
              <a:gd name="connsiteY7" fmla="*/ 0 h 36576"/>
              <a:gd name="connsiteX8" fmla="*/ 5273254 w 6510190"/>
              <a:gd name="connsiteY8" fmla="*/ 0 h 36576"/>
              <a:gd name="connsiteX9" fmla="*/ 5924273 w 6510190"/>
              <a:gd name="connsiteY9" fmla="*/ 0 h 36576"/>
              <a:gd name="connsiteX10" fmla="*/ 6510190 w 6510190"/>
              <a:gd name="connsiteY10" fmla="*/ 0 h 36576"/>
              <a:gd name="connsiteX11" fmla="*/ 6510190 w 6510190"/>
              <a:gd name="connsiteY11" fmla="*/ 36576 h 36576"/>
              <a:gd name="connsiteX12" fmla="*/ 5989375 w 6510190"/>
              <a:gd name="connsiteY12" fmla="*/ 36576 h 36576"/>
              <a:gd name="connsiteX13" fmla="*/ 5208152 w 6510190"/>
              <a:gd name="connsiteY13" fmla="*/ 36576 h 36576"/>
              <a:gd name="connsiteX14" fmla="*/ 4687337 w 6510190"/>
              <a:gd name="connsiteY14" fmla="*/ 36576 h 36576"/>
              <a:gd name="connsiteX15" fmla="*/ 4231623 w 6510190"/>
              <a:gd name="connsiteY15" fmla="*/ 36576 h 36576"/>
              <a:gd name="connsiteX16" fmla="*/ 3775910 w 6510190"/>
              <a:gd name="connsiteY16" fmla="*/ 36576 h 36576"/>
              <a:gd name="connsiteX17" fmla="*/ 3059789 w 6510190"/>
              <a:gd name="connsiteY17" fmla="*/ 36576 h 36576"/>
              <a:gd name="connsiteX18" fmla="*/ 2604076 w 6510190"/>
              <a:gd name="connsiteY18" fmla="*/ 36576 h 36576"/>
              <a:gd name="connsiteX19" fmla="*/ 1953057 w 6510190"/>
              <a:gd name="connsiteY19" fmla="*/ 36576 h 36576"/>
              <a:gd name="connsiteX20" fmla="*/ 1432242 w 6510190"/>
              <a:gd name="connsiteY20" fmla="*/ 36576 h 36576"/>
              <a:gd name="connsiteX21" fmla="*/ 781223 w 6510190"/>
              <a:gd name="connsiteY21" fmla="*/ 36576 h 36576"/>
              <a:gd name="connsiteX22" fmla="*/ 0 w 6510190"/>
              <a:gd name="connsiteY22" fmla="*/ 36576 h 36576"/>
              <a:gd name="connsiteX23" fmla="*/ 0 w 6510190"/>
              <a:gd name="connsiteY23" fmla="*/ 0 h 36576"/>
              <a:gd name="connsiteX0" fmla="*/ 0 w 6510190"/>
              <a:gd name="connsiteY0" fmla="*/ 0 h 36576"/>
              <a:gd name="connsiteX1" fmla="*/ 585917 w 6510190"/>
              <a:gd name="connsiteY1" fmla="*/ 0 h 36576"/>
              <a:gd name="connsiteX2" fmla="*/ 1041630 w 6510190"/>
              <a:gd name="connsiteY2" fmla="*/ 0 h 36576"/>
              <a:gd name="connsiteX3" fmla="*/ 1822853 w 6510190"/>
              <a:gd name="connsiteY3" fmla="*/ 0 h 36576"/>
              <a:gd name="connsiteX4" fmla="*/ 2408770 w 6510190"/>
              <a:gd name="connsiteY4" fmla="*/ 0 h 36576"/>
              <a:gd name="connsiteX5" fmla="*/ 2994687 w 6510190"/>
              <a:gd name="connsiteY5" fmla="*/ 0 h 36576"/>
              <a:gd name="connsiteX6" fmla="*/ 3775910 w 6510190"/>
              <a:gd name="connsiteY6" fmla="*/ 0 h 36576"/>
              <a:gd name="connsiteX7" fmla="*/ 4296725 w 6510190"/>
              <a:gd name="connsiteY7" fmla="*/ 0 h 36576"/>
              <a:gd name="connsiteX8" fmla="*/ 5077948 w 6510190"/>
              <a:gd name="connsiteY8" fmla="*/ 0 h 36576"/>
              <a:gd name="connsiteX9" fmla="*/ 5859171 w 6510190"/>
              <a:gd name="connsiteY9" fmla="*/ 0 h 36576"/>
              <a:gd name="connsiteX10" fmla="*/ 6510190 w 6510190"/>
              <a:gd name="connsiteY10" fmla="*/ 0 h 36576"/>
              <a:gd name="connsiteX11" fmla="*/ 6510190 w 6510190"/>
              <a:gd name="connsiteY11" fmla="*/ 36576 h 36576"/>
              <a:gd name="connsiteX12" fmla="*/ 5794069 w 6510190"/>
              <a:gd name="connsiteY12" fmla="*/ 36576 h 36576"/>
              <a:gd name="connsiteX13" fmla="*/ 5012846 w 6510190"/>
              <a:gd name="connsiteY13" fmla="*/ 36576 h 36576"/>
              <a:gd name="connsiteX14" fmla="*/ 4231623 w 6510190"/>
              <a:gd name="connsiteY14" fmla="*/ 36576 h 36576"/>
              <a:gd name="connsiteX15" fmla="*/ 3710808 w 6510190"/>
              <a:gd name="connsiteY15" fmla="*/ 36576 h 36576"/>
              <a:gd name="connsiteX16" fmla="*/ 3059789 w 6510190"/>
              <a:gd name="connsiteY16" fmla="*/ 36576 h 36576"/>
              <a:gd name="connsiteX17" fmla="*/ 2278567 w 6510190"/>
              <a:gd name="connsiteY17" fmla="*/ 36576 h 36576"/>
              <a:gd name="connsiteX18" fmla="*/ 1627548 w 6510190"/>
              <a:gd name="connsiteY18" fmla="*/ 36576 h 36576"/>
              <a:gd name="connsiteX19" fmla="*/ 1171834 w 6510190"/>
              <a:gd name="connsiteY19" fmla="*/ 36576 h 36576"/>
              <a:gd name="connsiteX20" fmla="*/ 651019 w 6510190"/>
              <a:gd name="connsiteY20" fmla="*/ 36576 h 36576"/>
              <a:gd name="connsiteX21" fmla="*/ 0 w 6510190"/>
              <a:gd name="connsiteY21" fmla="*/ 36576 h 36576"/>
              <a:gd name="connsiteX22" fmla="*/ 0 w 6510190"/>
              <a:gd name="connsiteY22"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510190" h="36576" fill="none" extrusionOk="0">
                <a:moveTo>
                  <a:pt x="0" y="0"/>
                </a:moveTo>
                <a:cubicBezTo>
                  <a:pt x="187340" y="14427"/>
                  <a:pt x="491980" y="1526"/>
                  <a:pt x="651019" y="0"/>
                </a:cubicBezTo>
                <a:cubicBezTo>
                  <a:pt x="795738" y="16816"/>
                  <a:pt x="985440" y="-57702"/>
                  <a:pt x="1302038" y="0"/>
                </a:cubicBezTo>
                <a:cubicBezTo>
                  <a:pt x="1614979" y="11846"/>
                  <a:pt x="1663381" y="-1429"/>
                  <a:pt x="1953057" y="0"/>
                </a:cubicBezTo>
                <a:cubicBezTo>
                  <a:pt x="2223535" y="-8841"/>
                  <a:pt x="2410552" y="-41179"/>
                  <a:pt x="2734280" y="0"/>
                </a:cubicBezTo>
                <a:cubicBezTo>
                  <a:pt x="3060125" y="34975"/>
                  <a:pt x="3154155" y="17937"/>
                  <a:pt x="3450401" y="0"/>
                </a:cubicBezTo>
                <a:cubicBezTo>
                  <a:pt x="3754912" y="-13466"/>
                  <a:pt x="3716068" y="5983"/>
                  <a:pt x="3906114" y="0"/>
                </a:cubicBezTo>
                <a:cubicBezTo>
                  <a:pt x="4130070" y="10990"/>
                  <a:pt x="4269218" y="-27760"/>
                  <a:pt x="4492031" y="0"/>
                </a:cubicBezTo>
                <a:cubicBezTo>
                  <a:pt x="4761049" y="-11545"/>
                  <a:pt x="5034608" y="29929"/>
                  <a:pt x="5273254" y="0"/>
                </a:cubicBezTo>
                <a:cubicBezTo>
                  <a:pt x="5543748" y="1293"/>
                  <a:pt x="5784301" y="1118"/>
                  <a:pt x="5924273" y="0"/>
                </a:cubicBezTo>
                <a:cubicBezTo>
                  <a:pt x="6081042" y="33962"/>
                  <a:pt x="6334983" y="-34822"/>
                  <a:pt x="6510190" y="0"/>
                </a:cubicBezTo>
                <a:cubicBezTo>
                  <a:pt x="6508802" y="16205"/>
                  <a:pt x="6512273" y="22536"/>
                  <a:pt x="6510190" y="36576"/>
                </a:cubicBezTo>
                <a:cubicBezTo>
                  <a:pt x="6422963" y="-336"/>
                  <a:pt x="6118940" y="4292"/>
                  <a:pt x="5989375" y="36576"/>
                </a:cubicBezTo>
                <a:cubicBezTo>
                  <a:pt x="5824292" y="49087"/>
                  <a:pt x="5585495" y="75911"/>
                  <a:pt x="5208152" y="36576"/>
                </a:cubicBezTo>
                <a:cubicBezTo>
                  <a:pt x="4824927" y="42669"/>
                  <a:pt x="4960943" y="37438"/>
                  <a:pt x="4687337" y="36576"/>
                </a:cubicBezTo>
                <a:cubicBezTo>
                  <a:pt x="4432063" y="27619"/>
                  <a:pt x="4442671" y="59718"/>
                  <a:pt x="4231623" y="36576"/>
                </a:cubicBezTo>
                <a:cubicBezTo>
                  <a:pt x="4003174" y="20993"/>
                  <a:pt x="3894722" y="27420"/>
                  <a:pt x="3775910" y="36576"/>
                </a:cubicBezTo>
                <a:cubicBezTo>
                  <a:pt x="3661991" y="-17036"/>
                  <a:pt x="3396817" y="31256"/>
                  <a:pt x="3059789" y="36576"/>
                </a:cubicBezTo>
                <a:cubicBezTo>
                  <a:pt x="2731803" y="13827"/>
                  <a:pt x="2721330" y="14390"/>
                  <a:pt x="2604076" y="36576"/>
                </a:cubicBezTo>
                <a:cubicBezTo>
                  <a:pt x="2493767" y="51962"/>
                  <a:pt x="2216561" y="67476"/>
                  <a:pt x="1953057" y="36576"/>
                </a:cubicBezTo>
                <a:cubicBezTo>
                  <a:pt x="1703276" y="-10805"/>
                  <a:pt x="1553582" y="27471"/>
                  <a:pt x="1432242" y="36576"/>
                </a:cubicBezTo>
                <a:cubicBezTo>
                  <a:pt x="1302086" y="90935"/>
                  <a:pt x="1000933" y="33646"/>
                  <a:pt x="781223" y="36576"/>
                </a:cubicBezTo>
                <a:cubicBezTo>
                  <a:pt x="570338" y="43468"/>
                  <a:pt x="214621" y="80601"/>
                  <a:pt x="0" y="36576"/>
                </a:cubicBezTo>
                <a:cubicBezTo>
                  <a:pt x="-3350" y="24468"/>
                  <a:pt x="1759" y="7717"/>
                  <a:pt x="0" y="0"/>
                </a:cubicBezTo>
                <a:close/>
              </a:path>
              <a:path w="6510190" h="36576" stroke="0" extrusionOk="0">
                <a:moveTo>
                  <a:pt x="0" y="0"/>
                </a:moveTo>
                <a:cubicBezTo>
                  <a:pt x="180494" y="-4758"/>
                  <a:pt x="443372" y="-3163"/>
                  <a:pt x="585917" y="0"/>
                </a:cubicBezTo>
                <a:cubicBezTo>
                  <a:pt x="719052" y="8079"/>
                  <a:pt x="930212" y="8042"/>
                  <a:pt x="1041630" y="0"/>
                </a:cubicBezTo>
                <a:cubicBezTo>
                  <a:pt x="1133740" y="-9993"/>
                  <a:pt x="1460413" y="52040"/>
                  <a:pt x="1822853" y="0"/>
                </a:cubicBezTo>
                <a:cubicBezTo>
                  <a:pt x="2149245" y="-45183"/>
                  <a:pt x="2236988" y="-23232"/>
                  <a:pt x="2408770" y="0"/>
                </a:cubicBezTo>
                <a:cubicBezTo>
                  <a:pt x="2566180" y="26347"/>
                  <a:pt x="2815079" y="39069"/>
                  <a:pt x="2994687" y="0"/>
                </a:cubicBezTo>
                <a:cubicBezTo>
                  <a:pt x="3123459" y="-15508"/>
                  <a:pt x="3559379" y="2058"/>
                  <a:pt x="3775910" y="0"/>
                </a:cubicBezTo>
                <a:cubicBezTo>
                  <a:pt x="4003812" y="38319"/>
                  <a:pt x="4105139" y="-7076"/>
                  <a:pt x="4296725" y="0"/>
                </a:cubicBezTo>
                <a:cubicBezTo>
                  <a:pt x="4497364" y="-25810"/>
                  <a:pt x="4859648" y="-33235"/>
                  <a:pt x="5077948" y="0"/>
                </a:cubicBezTo>
                <a:cubicBezTo>
                  <a:pt x="5324522" y="11036"/>
                  <a:pt x="5513134" y="21234"/>
                  <a:pt x="5859171" y="0"/>
                </a:cubicBezTo>
                <a:cubicBezTo>
                  <a:pt x="6212517" y="-19260"/>
                  <a:pt x="6294730" y="-6847"/>
                  <a:pt x="6510190" y="0"/>
                </a:cubicBezTo>
                <a:cubicBezTo>
                  <a:pt x="6511264" y="12130"/>
                  <a:pt x="6511036" y="28818"/>
                  <a:pt x="6510190" y="36576"/>
                </a:cubicBezTo>
                <a:cubicBezTo>
                  <a:pt x="6151433" y="23971"/>
                  <a:pt x="6113894" y="52202"/>
                  <a:pt x="5794069" y="36576"/>
                </a:cubicBezTo>
                <a:cubicBezTo>
                  <a:pt x="5473262" y="39043"/>
                  <a:pt x="5353257" y="19198"/>
                  <a:pt x="5012846" y="36576"/>
                </a:cubicBezTo>
                <a:cubicBezTo>
                  <a:pt x="4693554" y="26997"/>
                  <a:pt x="4446003" y="48311"/>
                  <a:pt x="4231623" y="36576"/>
                </a:cubicBezTo>
                <a:cubicBezTo>
                  <a:pt x="4046477" y="30013"/>
                  <a:pt x="3848817" y="8473"/>
                  <a:pt x="3710808" y="36576"/>
                </a:cubicBezTo>
                <a:cubicBezTo>
                  <a:pt x="3614035" y="59509"/>
                  <a:pt x="3357538" y="115923"/>
                  <a:pt x="3059789" y="36576"/>
                </a:cubicBezTo>
                <a:cubicBezTo>
                  <a:pt x="2740415" y="2412"/>
                  <a:pt x="2618337" y="43836"/>
                  <a:pt x="2278567" y="36576"/>
                </a:cubicBezTo>
                <a:cubicBezTo>
                  <a:pt x="1957689" y="25636"/>
                  <a:pt x="1917309" y="44798"/>
                  <a:pt x="1627548" y="36576"/>
                </a:cubicBezTo>
                <a:cubicBezTo>
                  <a:pt x="1341640" y="26595"/>
                  <a:pt x="1370539" y="52424"/>
                  <a:pt x="1171834" y="36576"/>
                </a:cubicBezTo>
                <a:cubicBezTo>
                  <a:pt x="997042" y="2663"/>
                  <a:pt x="853235" y="25241"/>
                  <a:pt x="651019" y="36576"/>
                </a:cubicBezTo>
                <a:cubicBezTo>
                  <a:pt x="467046" y="32256"/>
                  <a:pt x="267575" y="11776"/>
                  <a:pt x="0" y="36576"/>
                </a:cubicBezTo>
                <a:cubicBezTo>
                  <a:pt x="-1085" y="25116"/>
                  <a:pt x="-1252" y="6731"/>
                  <a:pt x="0" y="0"/>
                </a:cubicBezTo>
                <a:close/>
              </a:path>
              <a:path w="6510190" h="36576" fill="none" stroke="0" extrusionOk="0">
                <a:moveTo>
                  <a:pt x="0" y="0"/>
                </a:moveTo>
                <a:cubicBezTo>
                  <a:pt x="139814" y="-15234"/>
                  <a:pt x="470273" y="11088"/>
                  <a:pt x="651019" y="0"/>
                </a:cubicBezTo>
                <a:cubicBezTo>
                  <a:pt x="838877" y="8443"/>
                  <a:pt x="967088" y="-17479"/>
                  <a:pt x="1302038" y="0"/>
                </a:cubicBezTo>
                <a:cubicBezTo>
                  <a:pt x="1597485" y="26945"/>
                  <a:pt x="1660866" y="7265"/>
                  <a:pt x="1953057" y="0"/>
                </a:cubicBezTo>
                <a:cubicBezTo>
                  <a:pt x="2210088" y="-19567"/>
                  <a:pt x="2416130" y="-21169"/>
                  <a:pt x="2734280" y="0"/>
                </a:cubicBezTo>
                <a:cubicBezTo>
                  <a:pt x="3089185" y="31796"/>
                  <a:pt x="3153378" y="9515"/>
                  <a:pt x="3450401" y="0"/>
                </a:cubicBezTo>
                <a:cubicBezTo>
                  <a:pt x="3742788" y="-13156"/>
                  <a:pt x="3716020" y="991"/>
                  <a:pt x="3906114" y="0"/>
                </a:cubicBezTo>
                <a:cubicBezTo>
                  <a:pt x="4092574" y="-16295"/>
                  <a:pt x="4265768" y="35761"/>
                  <a:pt x="4492031" y="0"/>
                </a:cubicBezTo>
                <a:cubicBezTo>
                  <a:pt x="4744573" y="10299"/>
                  <a:pt x="5037922" y="23382"/>
                  <a:pt x="5273254" y="0"/>
                </a:cubicBezTo>
                <a:cubicBezTo>
                  <a:pt x="5500515" y="-23700"/>
                  <a:pt x="5789941" y="-14908"/>
                  <a:pt x="5924273" y="0"/>
                </a:cubicBezTo>
                <a:cubicBezTo>
                  <a:pt x="6080819" y="35681"/>
                  <a:pt x="6357610" y="22951"/>
                  <a:pt x="6510190" y="0"/>
                </a:cubicBezTo>
                <a:cubicBezTo>
                  <a:pt x="6510389" y="16945"/>
                  <a:pt x="6511780" y="22651"/>
                  <a:pt x="6510190" y="36576"/>
                </a:cubicBezTo>
                <a:cubicBezTo>
                  <a:pt x="6428569" y="-1538"/>
                  <a:pt x="6138952" y="14767"/>
                  <a:pt x="5989375" y="36576"/>
                </a:cubicBezTo>
                <a:cubicBezTo>
                  <a:pt x="5784590" y="49776"/>
                  <a:pt x="5573900" y="14043"/>
                  <a:pt x="5208152" y="36576"/>
                </a:cubicBezTo>
                <a:cubicBezTo>
                  <a:pt x="4824749" y="53009"/>
                  <a:pt x="4944194" y="44649"/>
                  <a:pt x="4687337" y="36576"/>
                </a:cubicBezTo>
                <a:cubicBezTo>
                  <a:pt x="4427662" y="12202"/>
                  <a:pt x="4435611" y="62164"/>
                  <a:pt x="4231623" y="36576"/>
                </a:cubicBezTo>
                <a:cubicBezTo>
                  <a:pt x="4013542" y="30360"/>
                  <a:pt x="3912566" y="50743"/>
                  <a:pt x="3775910" y="36576"/>
                </a:cubicBezTo>
                <a:cubicBezTo>
                  <a:pt x="3656136" y="51209"/>
                  <a:pt x="3429930" y="34080"/>
                  <a:pt x="3059789" y="36576"/>
                </a:cubicBezTo>
                <a:cubicBezTo>
                  <a:pt x="2731192" y="15498"/>
                  <a:pt x="2718075" y="17171"/>
                  <a:pt x="2604076" y="36576"/>
                </a:cubicBezTo>
                <a:cubicBezTo>
                  <a:pt x="2516199" y="110796"/>
                  <a:pt x="2185132" y="79706"/>
                  <a:pt x="1953057" y="36576"/>
                </a:cubicBezTo>
                <a:cubicBezTo>
                  <a:pt x="1704117" y="-23126"/>
                  <a:pt x="1529624" y="30687"/>
                  <a:pt x="1432242" y="36576"/>
                </a:cubicBezTo>
                <a:cubicBezTo>
                  <a:pt x="1324320" y="51696"/>
                  <a:pt x="999476" y="86348"/>
                  <a:pt x="781223" y="36576"/>
                </a:cubicBezTo>
                <a:cubicBezTo>
                  <a:pt x="526096" y="74251"/>
                  <a:pt x="218029" y="44550"/>
                  <a:pt x="0" y="36576"/>
                </a:cubicBezTo>
                <a:cubicBezTo>
                  <a:pt x="-333" y="24109"/>
                  <a:pt x="1741" y="7662"/>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6510190"/>
                      <a:gd name="connsiteY0" fmla="*/ 0 h 36576"/>
                      <a:gd name="connsiteX1" fmla="*/ 651019 w 6510190"/>
                      <a:gd name="connsiteY1" fmla="*/ 0 h 36576"/>
                      <a:gd name="connsiteX2" fmla="*/ 1302038 w 6510190"/>
                      <a:gd name="connsiteY2" fmla="*/ 0 h 36576"/>
                      <a:gd name="connsiteX3" fmla="*/ 1953057 w 6510190"/>
                      <a:gd name="connsiteY3" fmla="*/ 0 h 36576"/>
                      <a:gd name="connsiteX4" fmla="*/ 2734280 w 6510190"/>
                      <a:gd name="connsiteY4" fmla="*/ 0 h 36576"/>
                      <a:gd name="connsiteX5" fmla="*/ 3450401 w 6510190"/>
                      <a:gd name="connsiteY5" fmla="*/ 0 h 36576"/>
                      <a:gd name="connsiteX6" fmla="*/ 3906114 w 6510190"/>
                      <a:gd name="connsiteY6" fmla="*/ 0 h 36576"/>
                      <a:gd name="connsiteX7" fmla="*/ 4492031 w 6510190"/>
                      <a:gd name="connsiteY7" fmla="*/ 0 h 36576"/>
                      <a:gd name="connsiteX8" fmla="*/ 5273254 w 6510190"/>
                      <a:gd name="connsiteY8" fmla="*/ 0 h 36576"/>
                      <a:gd name="connsiteX9" fmla="*/ 5924273 w 6510190"/>
                      <a:gd name="connsiteY9" fmla="*/ 0 h 36576"/>
                      <a:gd name="connsiteX10" fmla="*/ 6510190 w 6510190"/>
                      <a:gd name="connsiteY10" fmla="*/ 0 h 36576"/>
                      <a:gd name="connsiteX11" fmla="*/ 6510190 w 6510190"/>
                      <a:gd name="connsiteY11" fmla="*/ 36576 h 36576"/>
                      <a:gd name="connsiteX12" fmla="*/ 5989375 w 6510190"/>
                      <a:gd name="connsiteY12" fmla="*/ 36576 h 36576"/>
                      <a:gd name="connsiteX13" fmla="*/ 5208152 w 6510190"/>
                      <a:gd name="connsiteY13" fmla="*/ 36576 h 36576"/>
                      <a:gd name="connsiteX14" fmla="*/ 4687337 w 6510190"/>
                      <a:gd name="connsiteY14" fmla="*/ 36576 h 36576"/>
                      <a:gd name="connsiteX15" fmla="*/ 4231623 w 6510190"/>
                      <a:gd name="connsiteY15" fmla="*/ 36576 h 36576"/>
                      <a:gd name="connsiteX16" fmla="*/ 3775910 w 6510190"/>
                      <a:gd name="connsiteY16" fmla="*/ 36576 h 36576"/>
                      <a:gd name="connsiteX17" fmla="*/ 3059789 w 6510190"/>
                      <a:gd name="connsiteY17" fmla="*/ 36576 h 36576"/>
                      <a:gd name="connsiteX18" fmla="*/ 2604076 w 6510190"/>
                      <a:gd name="connsiteY18" fmla="*/ 36576 h 36576"/>
                      <a:gd name="connsiteX19" fmla="*/ 1953057 w 6510190"/>
                      <a:gd name="connsiteY19" fmla="*/ 36576 h 36576"/>
                      <a:gd name="connsiteX20" fmla="*/ 1432242 w 6510190"/>
                      <a:gd name="connsiteY20" fmla="*/ 36576 h 36576"/>
                      <a:gd name="connsiteX21" fmla="*/ 781223 w 6510190"/>
                      <a:gd name="connsiteY21" fmla="*/ 36576 h 36576"/>
                      <a:gd name="connsiteX22" fmla="*/ 0 w 6510190"/>
                      <a:gd name="connsiteY22" fmla="*/ 36576 h 36576"/>
                      <a:gd name="connsiteX23" fmla="*/ 0 w 6510190"/>
                      <a:gd name="connsiteY23"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510190" h="36576" fill="none" extrusionOk="0">
                        <a:moveTo>
                          <a:pt x="0" y="0"/>
                        </a:moveTo>
                        <a:cubicBezTo>
                          <a:pt x="161111" y="-2097"/>
                          <a:pt x="501055" y="-465"/>
                          <a:pt x="651019" y="0"/>
                        </a:cubicBezTo>
                        <a:cubicBezTo>
                          <a:pt x="800983" y="465"/>
                          <a:pt x="997901" y="-18459"/>
                          <a:pt x="1302038" y="0"/>
                        </a:cubicBezTo>
                        <a:cubicBezTo>
                          <a:pt x="1606175" y="18459"/>
                          <a:pt x="1662008" y="955"/>
                          <a:pt x="1953057" y="0"/>
                        </a:cubicBezTo>
                        <a:cubicBezTo>
                          <a:pt x="2244106" y="-955"/>
                          <a:pt x="2398681" y="-29506"/>
                          <a:pt x="2734280" y="0"/>
                        </a:cubicBezTo>
                        <a:cubicBezTo>
                          <a:pt x="3069879" y="29506"/>
                          <a:pt x="3152053" y="12243"/>
                          <a:pt x="3450401" y="0"/>
                        </a:cubicBezTo>
                        <a:cubicBezTo>
                          <a:pt x="3748749" y="-12243"/>
                          <a:pt x="3717867" y="-748"/>
                          <a:pt x="3906114" y="0"/>
                        </a:cubicBezTo>
                        <a:cubicBezTo>
                          <a:pt x="4094361" y="748"/>
                          <a:pt x="4281847" y="13415"/>
                          <a:pt x="4492031" y="0"/>
                        </a:cubicBezTo>
                        <a:cubicBezTo>
                          <a:pt x="4702215" y="-13415"/>
                          <a:pt x="5025379" y="20366"/>
                          <a:pt x="5273254" y="0"/>
                        </a:cubicBezTo>
                        <a:cubicBezTo>
                          <a:pt x="5521129" y="-20366"/>
                          <a:pt x="5771612" y="-29898"/>
                          <a:pt x="5924273" y="0"/>
                        </a:cubicBezTo>
                        <a:cubicBezTo>
                          <a:pt x="6076934" y="29898"/>
                          <a:pt x="6354559" y="-8644"/>
                          <a:pt x="6510190" y="0"/>
                        </a:cubicBezTo>
                        <a:cubicBezTo>
                          <a:pt x="6509475" y="15537"/>
                          <a:pt x="6511555" y="22375"/>
                          <a:pt x="6510190" y="36576"/>
                        </a:cubicBezTo>
                        <a:cubicBezTo>
                          <a:pt x="6403695" y="20240"/>
                          <a:pt x="6135058" y="33081"/>
                          <a:pt x="5989375" y="36576"/>
                        </a:cubicBezTo>
                        <a:cubicBezTo>
                          <a:pt x="5843692" y="40071"/>
                          <a:pt x="5581730" y="19446"/>
                          <a:pt x="5208152" y="36576"/>
                        </a:cubicBezTo>
                        <a:cubicBezTo>
                          <a:pt x="4834574" y="53706"/>
                          <a:pt x="4947691" y="51777"/>
                          <a:pt x="4687337" y="36576"/>
                        </a:cubicBezTo>
                        <a:cubicBezTo>
                          <a:pt x="4426984" y="21375"/>
                          <a:pt x="4440451" y="59338"/>
                          <a:pt x="4231623" y="36576"/>
                        </a:cubicBezTo>
                        <a:cubicBezTo>
                          <a:pt x="4022795" y="13814"/>
                          <a:pt x="3895021" y="37706"/>
                          <a:pt x="3775910" y="36576"/>
                        </a:cubicBezTo>
                        <a:cubicBezTo>
                          <a:pt x="3656799" y="35446"/>
                          <a:pt x="3387310" y="59361"/>
                          <a:pt x="3059789" y="36576"/>
                        </a:cubicBezTo>
                        <a:cubicBezTo>
                          <a:pt x="2732268" y="13791"/>
                          <a:pt x="2719596" y="17090"/>
                          <a:pt x="2604076" y="36576"/>
                        </a:cubicBezTo>
                        <a:cubicBezTo>
                          <a:pt x="2488556" y="56062"/>
                          <a:pt x="2206902" y="68226"/>
                          <a:pt x="1953057" y="36576"/>
                        </a:cubicBezTo>
                        <a:cubicBezTo>
                          <a:pt x="1699212" y="4926"/>
                          <a:pt x="1552383" y="31975"/>
                          <a:pt x="1432242" y="36576"/>
                        </a:cubicBezTo>
                        <a:cubicBezTo>
                          <a:pt x="1312102" y="41177"/>
                          <a:pt x="1012740" y="46297"/>
                          <a:pt x="781223" y="36576"/>
                        </a:cubicBezTo>
                        <a:cubicBezTo>
                          <a:pt x="549706" y="26855"/>
                          <a:pt x="239878" y="73540"/>
                          <a:pt x="0" y="36576"/>
                        </a:cubicBezTo>
                        <a:cubicBezTo>
                          <a:pt x="-1386" y="23779"/>
                          <a:pt x="1769" y="8239"/>
                          <a:pt x="0" y="0"/>
                        </a:cubicBezTo>
                        <a:close/>
                      </a:path>
                      <a:path w="6510190" h="36576" stroke="0" extrusionOk="0">
                        <a:moveTo>
                          <a:pt x="0" y="0"/>
                        </a:moveTo>
                        <a:cubicBezTo>
                          <a:pt x="207071" y="-14617"/>
                          <a:pt x="444194" y="-15606"/>
                          <a:pt x="585917" y="0"/>
                        </a:cubicBezTo>
                        <a:cubicBezTo>
                          <a:pt x="727640" y="15606"/>
                          <a:pt x="908078" y="6034"/>
                          <a:pt x="1041630" y="0"/>
                        </a:cubicBezTo>
                        <a:cubicBezTo>
                          <a:pt x="1175182" y="-6034"/>
                          <a:pt x="1490887" y="38691"/>
                          <a:pt x="1822853" y="0"/>
                        </a:cubicBezTo>
                        <a:cubicBezTo>
                          <a:pt x="2154819" y="-38691"/>
                          <a:pt x="2235404" y="-3172"/>
                          <a:pt x="2408770" y="0"/>
                        </a:cubicBezTo>
                        <a:cubicBezTo>
                          <a:pt x="2582136" y="3172"/>
                          <a:pt x="2820108" y="26514"/>
                          <a:pt x="2994687" y="0"/>
                        </a:cubicBezTo>
                        <a:cubicBezTo>
                          <a:pt x="3169266" y="-26514"/>
                          <a:pt x="3544431" y="-38940"/>
                          <a:pt x="3775910" y="0"/>
                        </a:cubicBezTo>
                        <a:cubicBezTo>
                          <a:pt x="4007389" y="38940"/>
                          <a:pt x="4105698" y="7408"/>
                          <a:pt x="4296725" y="0"/>
                        </a:cubicBezTo>
                        <a:cubicBezTo>
                          <a:pt x="4487752" y="-7408"/>
                          <a:pt x="4851891" y="-25167"/>
                          <a:pt x="5077948" y="0"/>
                        </a:cubicBezTo>
                        <a:cubicBezTo>
                          <a:pt x="5304005" y="25167"/>
                          <a:pt x="5507082" y="26354"/>
                          <a:pt x="5859171" y="0"/>
                        </a:cubicBezTo>
                        <a:cubicBezTo>
                          <a:pt x="6211260" y="-26354"/>
                          <a:pt x="6286793" y="584"/>
                          <a:pt x="6510190" y="0"/>
                        </a:cubicBezTo>
                        <a:cubicBezTo>
                          <a:pt x="6510731" y="12097"/>
                          <a:pt x="6511051" y="29008"/>
                          <a:pt x="6510190" y="36576"/>
                        </a:cubicBezTo>
                        <a:cubicBezTo>
                          <a:pt x="6162526" y="22753"/>
                          <a:pt x="6109599" y="46968"/>
                          <a:pt x="5794069" y="36576"/>
                        </a:cubicBezTo>
                        <a:cubicBezTo>
                          <a:pt x="5478539" y="26184"/>
                          <a:pt x="5341679" y="23264"/>
                          <a:pt x="5012846" y="36576"/>
                        </a:cubicBezTo>
                        <a:cubicBezTo>
                          <a:pt x="4684013" y="49888"/>
                          <a:pt x="4420613" y="37104"/>
                          <a:pt x="4231623" y="36576"/>
                        </a:cubicBezTo>
                        <a:cubicBezTo>
                          <a:pt x="4042633" y="36048"/>
                          <a:pt x="3824332" y="16640"/>
                          <a:pt x="3710808" y="36576"/>
                        </a:cubicBezTo>
                        <a:cubicBezTo>
                          <a:pt x="3597284" y="56512"/>
                          <a:pt x="3353238" y="61001"/>
                          <a:pt x="3059789" y="36576"/>
                        </a:cubicBezTo>
                        <a:cubicBezTo>
                          <a:pt x="2766340" y="12151"/>
                          <a:pt x="2599388" y="45085"/>
                          <a:pt x="2278567" y="36576"/>
                        </a:cubicBezTo>
                        <a:cubicBezTo>
                          <a:pt x="1957746" y="28067"/>
                          <a:pt x="1913835" y="47318"/>
                          <a:pt x="1627548" y="36576"/>
                        </a:cubicBezTo>
                        <a:cubicBezTo>
                          <a:pt x="1341261" y="25834"/>
                          <a:pt x="1364107" y="52564"/>
                          <a:pt x="1171834" y="36576"/>
                        </a:cubicBezTo>
                        <a:cubicBezTo>
                          <a:pt x="979561" y="20588"/>
                          <a:pt x="844677" y="45277"/>
                          <a:pt x="651019" y="36576"/>
                        </a:cubicBezTo>
                        <a:cubicBezTo>
                          <a:pt x="457362" y="27875"/>
                          <a:pt x="244555" y="31711"/>
                          <a:pt x="0" y="36576"/>
                        </a:cubicBezTo>
                        <a:cubicBezTo>
                          <a:pt x="-1549" y="24953"/>
                          <a:pt x="-1602" y="881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arcador de texto 3">
            <a:extLst>
              <a:ext uri="{FF2B5EF4-FFF2-40B4-BE49-F238E27FC236}">
                <a16:creationId xmlns:a16="http://schemas.microsoft.com/office/drawing/2014/main" id="{DCCDE9E6-44A8-D861-06CF-0AD82018D0DE}"/>
              </a:ext>
            </a:extLst>
          </p:cNvPr>
          <p:cNvSpPr>
            <a:spLocks noGrp="1"/>
          </p:cNvSpPr>
          <p:nvPr>
            <p:ph type="body" sz="quarter" idx="1"/>
          </p:nvPr>
        </p:nvSpPr>
        <p:spPr>
          <a:xfrm>
            <a:off x="1261872" y="5614416"/>
            <a:ext cx="6858000" cy="6821424"/>
          </a:xfrm>
        </p:spPr>
        <p:txBody>
          <a:bodyPr vert="horz" lIns="91440" tIns="45720" rIns="91440" bIns="45720" rtlCol="0" anchor="t">
            <a:normAutofit/>
          </a:bodyPr>
          <a:lstStyle/>
          <a:p>
            <a:pPr indent="-228600" algn="l" defTabSz="914400" rtl="0">
              <a:lnSpc>
                <a:spcPct val="90000"/>
              </a:lnSpc>
              <a:spcAft>
                <a:spcPts val="600"/>
              </a:spcAft>
              <a:buFont typeface="Arial" panose="020B0604020202020204" pitchFamily="34" charset="0"/>
              <a:buChar char="•"/>
            </a:pPr>
            <a:r>
              <a:rPr lang="en-US" sz="4400" i="1" kern="1200">
                <a:solidFill>
                  <a:schemeClr val="tx1"/>
                </a:solidFill>
                <a:effectLst/>
                <a:latin typeface="+mn-lt"/>
                <a:ea typeface="+mn-ea"/>
                <a:cs typeface="+mn-cs"/>
              </a:rPr>
              <a:t>Los Stripes</a:t>
            </a:r>
            <a:r>
              <a:rPr lang="en-US" sz="4400" b="1" kern="1200">
                <a:solidFill>
                  <a:schemeClr val="tx1"/>
                </a:solidFill>
                <a:effectLst/>
                <a:latin typeface="+mn-lt"/>
                <a:ea typeface="+mn-ea"/>
                <a:cs typeface="+mn-cs"/>
              </a:rPr>
              <a:t> </a:t>
            </a:r>
            <a:r>
              <a:rPr lang="en-US" sz="4400" kern="1200">
                <a:solidFill>
                  <a:schemeClr val="tx1"/>
                </a:solidFill>
                <a:effectLst/>
                <a:latin typeface="+mn-lt"/>
                <a:ea typeface="+mn-ea"/>
                <a:cs typeface="+mn-cs"/>
              </a:rPr>
              <a:t>o rayas de </a:t>
            </a:r>
            <a:r>
              <a:rPr lang="en-US" sz="4400" b="0" kern="1200">
                <a:solidFill>
                  <a:schemeClr val="tx1"/>
                </a:solidFill>
                <a:effectLst/>
                <a:latin typeface="+mn-lt"/>
                <a:ea typeface="+mn-ea"/>
                <a:cs typeface="+mn-cs"/>
              </a:rPr>
              <a:t>Ed Hawkins</a:t>
            </a:r>
            <a:r>
              <a:rPr lang="en-US" sz="4400" kern="1200">
                <a:solidFill>
                  <a:schemeClr val="tx1"/>
                </a:solidFill>
                <a:effectLst/>
                <a:latin typeface="+mn-lt"/>
                <a:ea typeface="+mn-ea"/>
                <a:cs typeface="+mn-cs"/>
              </a:rPr>
              <a:t>, profesor de la Universidad de Reading y autor del Sexto Informe del IPCC. Cada barra representa la</a:t>
            </a:r>
            <a:r>
              <a:rPr lang="en-US" sz="4400" b="0" kern="1200">
                <a:solidFill>
                  <a:schemeClr val="tx1"/>
                </a:solidFill>
                <a:effectLst/>
                <a:latin typeface="+mn-lt"/>
                <a:ea typeface="+mn-ea"/>
                <a:cs typeface="+mn-cs"/>
              </a:rPr>
              <a:t> evolución de las temperaturas medias</a:t>
            </a:r>
            <a:r>
              <a:rPr lang="en-US" sz="4400" kern="1200">
                <a:solidFill>
                  <a:schemeClr val="tx1"/>
                </a:solidFill>
                <a:effectLst/>
                <a:latin typeface="+mn-lt"/>
                <a:ea typeface="+mn-ea"/>
                <a:cs typeface="+mn-cs"/>
              </a:rPr>
              <a:t> cada país o el mundo durante al menos los últimos 100 años.</a:t>
            </a:r>
          </a:p>
          <a:p>
            <a:pPr indent="-228600" algn="l" defTabSz="914400" rtl="0">
              <a:lnSpc>
                <a:spcPct val="90000"/>
              </a:lnSpc>
              <a:spcAft>
                <a:spcPts val="600"/>
              </a:spcAft>
              <a:buFont typeface="Arial" panose="020B0604020202020204" pitchFamily="34" charset="0"/>
              <a:buChar char="•"/>
            </a:pPr>
            <a:endParaRPr lang="en-US" sz="4400" kern="1200">
              <a:solidFill>
                <a:schemeClr val="tx1"/>
              </a:solidFill>
              <a:latin typeface="+mn-lt"/>
              <a:ea typeface="+mn-ea"/>
              <a:cs typeface="+mn-cs"/>
            </a:endParaRPr>
          </a:p>
        </p:txBody>
      </p:sp>
      <p:pic>
        <p:nvPicPr>
          <p:cNvPr id="5" name="Imagen 4">
            <a:extLst>
              <a:ext uri="{FF2B5EF4-FFF2-40B4-BE49-F238E27FC236}">
                <a16:creationId xmlns:a16="http://schemas.microsoft.com/office/drawing/2014/main" id="{9C429339-20E6-698B-4EEC-635C44D92D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08592" y="2905621"/>
            <a:ext cx="13807440" cy="7904758"/>
          </a:xfrm>
          <a:prstGeom prst="rect">
            <a:avLst/>
          </a:prstGeom>
        </p:spPr>
      </p:pic>
    </p:spTree>
    <p:extLst>
      <p:ext uri="{BB962C8B-B14F-4D97-AF65-F5344CB8AC3E}">
        <p14:creationId xmlns:p14="http://schemas.microsoft.com/office/powerpoint/2010/main" val="2703225059"/>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24384000"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 name="Arc 18">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17262696" y="980986"/>
            <a:ext cx="5975798" cy="5975798"/>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Título 2">
            <a:extLst>
              <a:ext uri="{FF2B5EF4-FFF2-40B4-BE49-F238E27FC236}">
                <a16:creationId xmlns:a16="http://schemas.microsoft.com/office/drawing/2014/main" id="{6CD4B99B-FC5D-309B-4B52-527A488B40F4}"/>
              </a:ext>
            </a:extLst>
          </p:cNvPr>
          <p:cNvSpPr>
            <a:spLocks noGrp="1"/>
          </p:cNvSpPr>
          <p:nvPr>
            <p:ph type="title"/>
          </p:nvPr>
        </p:nvSpPr>
        <p:spPr>
          <a:xfrm>
            <a:off x="11789924" y="1733550"/>
            <a:ext cx="10917676" cy="3314700"/>
          </a:xfrm>
        </p:spPr>
        <p:txBody>
          <a:bodyPr vert="horz" lIns="91440" tIns="45720" rIns="91440" bIns="45720" rtlCol="0" anchor="ctr">
            <a:normAutofit/>
          </a:bodyPr>
          <a:lstStyle/>
          <a:p>
            <a:pPr algn="l" defTabSz="914400">
              <a:lnSpc>
                <a:spcPct val="90000"/>
              </a:lnSpc>
              <a:spcBef>
                <a:spcPct val="0"/>
              </a:spcBef>
              <a:spcAft>
                <a:spcPts val="800"/>
              </a:spcAft>
            </a:pPr>
            <a:r>
              <a:rPr lang="en-US" sz="2800" b="1" kern="1200" dirty="0" err="1">
                <a:solidFill>
                  <a:schemeClr val="tx1"/>
                </a:solidFill>
                <a:effectLst/>
                <a:latin typeface="+mj-lt"/>
                <a:ea typeface="+mj-ea"/>
                <a:cs typeface="+mj-cs"/>
              </a:rPr>
              <a:t>Ejs</a:t>
            </a:r>
            <a:r>
              <a:rPr lang="en-US" sz="2800" b="1" kern="1200" dirty="0">
                <a:solidFill>
                  <a:schemeClr val="tx1"/>
                </a:solidFill>
                <a:effectLst/>
                <a:latin typeface="+mj-lt"/>
                <a:ea typeface="+mj-ea"/>
                <a:cs typeface="+mj-cs"/>
              </a:rPr>
              <a:t> de buenos </a:t>
            </a:r>
            <a:r>
              <a:rPr lang="en-US" sz="2800" b="1" kern="1200" dirty="0" err="1">
                <a:solidFill>
                  <a:schemeClr val="tx1"/>
                </a:solidFill>
                <a:effectLst/>
                <a:latin typeface="+mj-lt"/>
                <a:ea typeface="+mj-ea"/>
                <a:cs typeface="+mj-cs"/>
              </a:rPr>
              <a:t>glosarios</a:t>
            </a:r>
            <a:r>
              <a:rPr lang="en-US" sz="2800" b="1" kern="1200" dirty="0">
                <a:solidFill>
                  <a:schemeClr val="tx1"/>
                </a:solidFill>
                <a:effectLst/>
                <a:latin typeface="+mj-lt"/>
                <a:ea typeface="+mj-ea"/>
                <a:cs typeface="+mj-cs"/>
              </a:rPr>
              <a:t> para  </a:t>
            </a:r>
            <a:r>
              <a:rPr lang="en-US" sz="2800" b="1" kern="1200" dirty="0" err="1">
                <a:solidFill>
                  <a:schemeClr val="tx1"/>
                </a:solidFill>
                <a:effectLst/>
                <a:latin typeface="+mj-lt"/>
                <a:ea typeface="+mj-ea"/>
                <a:cs typeface="+mj-cs"/>
              </a:rPr>
              <a:t>entender</a:t>
            </a:r>
            <a:r>
              <a:rPr lang="en-US" sz="2800" b="1" kern="1200" dirty="0">
                <a:solidFill>
                  <a:schemeClr val="tx1"/>
                </a:solidFill>
                <a:effectLst/>
                <a:latin typeface="+mj-lt"/>
                <a:ea typeface="+mj-ea"/>
                <a:cs typeface="+mj-cs"/>
              </a:rPr>
              <a:t> </a:t>
            </a:r>
            <a:r>
              <a:rPr lang="en-US" sz="2800" b="1" kern="1200" dirty="0" err="1">
                <a:solidFill>
                  <a:schemeClr val="tx1"/>
                </a:solidFill>
                <a:effectLst/>
                <a:latin typeface="+mj-lt"/>
                <a:ea typeface="+mj-ea"/>
                <a:cs typeface="+mj-cs"/>
              </a:rPr>
              <a:t>el</a:t>
            </a:r>
            <a:r>
              <a:rPr lang="en-US" sz="2800" b="1" kern="1200" dirty="0">
                <a:solidFill>
                  <a:schemeClr val="tx1"/>
                </a:solidFill>
                <a:effectLst/>
                <a:latin typeface="+mj-lt"/>
                <a:ea typeface="+mj-ea"/>
                <a:cs typeface="+mj-cs"/>
              </a:rPr>
              <a:t> </a:t>
            </a:r>
            <a:r>
              <a:rPr lang="en-US" sz="2800" b="1" kern="1200" dirty="0" err="1">
                <a:solidFill>
                  <a:schemeClr val="tx1"/>
                </a:solidFill>
                <a:effectLst/>
                <a:latin typeface="+mj-lt"/>
                <a:ea typeface="+mj-ea"/>
                <a:cs typeface="+mj-cs"/>
              </a:rPr>
              <a:t>cambio</a:t>
            </a:r>
            <a:r>
              <a:rPr lang="en-US" sz="2800" b="1" kern="1200" dirty="0">
                <a:solidFill>
                  <a:schemeClr val="tx1"/>
                </a:solidFill>
                <a:effectLst/>
                <a:latin typeface="+mj-lt"/>
                <a:ea typeface="+mj-ea"/>
                <a:cs typeface="+mj-cs"/>
              </a:rPr>
              <a:t> </a:t>
            </a:r>
            <a:r>
              <a:rPr lang="en-US" sz="2800" b="1" kern="1200" dirty="0" err="1">
                <a:solidFill>
                  <a:schemeClr val="tx1"/>
                </a:solidFill>
                <a:effectLst/>
                <a:latin typeface="+mj-lt"/>
                <a:ea typeface="+mj-ea"/>
                <a:cs typeface="+mj-cs"/>
              </a:rPr>
              <a:t>climático</a:t>
            </a:r>
            <a:r>
              <a:rPr lang="en-US" sz="2800" b="1" kern="1200" dirty="0">
                <a:solidFill>
                  <a:schemeClr val="tx1"/>
                </a:solidFill>
                <a:effectLst/>
                <a:latin typeface="+mj-lt"/>
                <a:ea typeface="+mj-ea"/>
                <a:cs typeface="+mj-cs"/>
              </a:rPr>
              <a:t>:</a:t>
            </a:r>
            <a:br>
              <a:rPr lang="en-US" sz="2800" b="1" kern="1200" dirty="0">
                <a:solidFill>
                  <a:schemeClr val="tx1"/>
                </a:solidFill>
                <a:effectLst/>
                <a:latin typeface="+mj-lt"/>
                <a:ea typeface="+mj-ea"/>
                <a:cs typeface="+mj-cs"/>
              </a:rPr>
            </a:br>
            <a:br>
              <a:rPr lang="en-US" sz="2800" kern="1200" dirty="0">
                <a:solidFill>
                  <a:schemeClr val="tx1"/>
                </a:solidFill>
                <a:effectLst/>
                <a:latin typeface="+mj-lt"/>
                <a:ea typeface="+mj-ea"/>
                <a:cs typeface="+mj-cs"/>
              </a:rPr>
            </a:br>
            <a:r>
              <a:rPr lang="en-US" sz="2800" kern="1200" dirty="0" err="1">
                <a:solidFill>
                  <a:schemeClr val="tx1"/>
                </a:solidFill>
                <a:effectLst/>
                <a:latin typeface="+mj-lt"/>
                <a:ea typeface="+mj-ea"/>
                <a:cs typeface="+mj-cs"/>
              </a:rPr>
              <a:t>Glosario</a:t>
            </a:r>
            <a:r>
              <a:rPr lang="en-US" sz="2800" kern="1200" dirty="0">
                <a:solidFill>
                  <a:schemeClr val="tx1"/>
                </a:solidFill>
                <a:effectLst/>
                <a:latin typeface="+mj-lt"/>
                <a:ea typeface="+mj-ea"/>
                <a:cs typeface="+mj-cs"/>
              </a:rPr>
              <a:t> </a:t>
            </a:r>
            <a:r>
              <a:rPr lang="en-US" sz="2800" kern="1200" dirty="0" err="1">
                <a:solidFill>
                  <a:schemeClr val="tx1"/>
                </a:solidFill>
                <a:effectLst/>
                <a:latin typeface="+mj-lt"/>
                <a:ea typeface="+mj-ea"/>
                <a:cs typeface="+mj-cs"/>
              </a:rPr>
              <a:t>climático</a:t>
            </a:r>
            <a:r>
              <a:rPr lang="en-US" sz="2800" kern="1200" dirty="0">
                <a:solidFill>
                  <a:schemeClr val="tx1"/>
                </a:solidFill>
                <a:effectLst/>
                <a:latin typeface="+mj-lt"/>
                <a:ea typeface="+mj-ea"/>
                <a:cs typeface="+mj-cs"/>
              </a:rPr>
              <a:t> para </a:t>
            </a:r>
            <a:r>
              <a:rPr lang="en-US" sz="2800" kern="1200" dirty="0" err="1">
                <a:solidFill>
                  <a:schemeClr val="tx1"/>
                </a:solidFill>
                <a:effectLst/>
                <a:latin typeface="+mj-lt"/>
                <a:ea typeface="+mj-ea"/>
                <a:cs typeface="+mj-cs"/>
              </a:rPr>
              <a:t>jóvenes</a:t>
            </a:r>
            <a:r>
              <a:rPr lang="en-US" sz="2800" kern="1200" dirty="0">
                <a:solidFill>
                  <a:schemeClr val="tx1"/>
                </a:solidFill>
                <a:effectLst/>
                <a:latin typeface="+mj-lt"/>
                <a:ea typeface="+mj-ea"/>
                <a:cs typeface="+mj-cs"/>
              </a:rPr>
              <a:t> de UNICEF</a:t>
            </a:r>
            <a:br>
              <a:rPr lang="en-US" sz="2800" kern="1200" dirty="0">
                <a:solidFill>
                  <a:schemeClr val="tx1"/>
                </a:solidFill>
                <a:effectLst/>
                <a:latin typeface="+mj-lt"/>
                <a:ea typeface="+mj-ea"/>
                <a:cs typeface="+mj-cs"/>
              </a:rPr>
            </a:br>
            <a:r>
              <a:rPr lang="en-US" sz="2800" kern="1200" dirty="0" err="1">
                <a:solidFill>
                  <a:schemeClr val="tx1"/>
                </a:solidFill>
                <a:effectLst/>
                <a:latin typeface="+mj-lt"/>
                <a:ea typeface="+mj-ea"/>
                <a:cs typeface="+mj-cs"/>
              </a:rPr>
              <a:t>Glosario</a:t>
            </a:r>
            <a:r>
              <a:rPr lang="en-US" sz="2800" kern="1200" dirty="0">
                <a:solidFill>
                  <a:schemeClr val="tx1"/>
                </a:solidFill>
                <a:effectLst/>
                <a:latin typeface="+mj-lt"/>
                <a:ea typeface="+mj-ea"/>
                <a:cs typeface="+mj-cs"/>
              </a:rPr>
              <a:t> de la </a:t>
            </a:r>
            <a:r>
              <a:rPr lang="en-US" sz="2800" kern="1200" dirty="0" err="1">
                <a:solidFill>
                  <a:schemeClr val="tx1"/>
                </a:solidFill>
                <a:effectLst/>
                <a:latin typeface="+mj-lt"/>
                <a:ea typeface="+mj-ea"/>
                <a:cs typeface="+mj-cs"/>
              </a:rPr>
              <a:t>organización</a:t>
            </a:r>
            <a:r>
              <a:rPr lang="en-US" sz="2800" kern="1200" dirty="0">
                <a:solidFill>
                  <a:schemeClr val="tx1"/>
                </a:solidFill>
                <a:effectLst/>
                <a:latin typeface="+mj-lt"/>
                <a:ea typeface="+mj-ea"/>
                <a:cs typeface="+mj-cs"/>
              </a:rPr>
              <a:t> </a:t>
            </a:r>
            <a:r>
              <a:rPr lang="en-US" sz="2800" kern="1200" dirty="0" err="1">
                <a:solidFill>
                  <a:schemeClr val="tx1"/>
                </a:solidFill>
                <a:effectLst/>
                <a:latin typeface="+mj-lt"/>
                <a:ea typeface="+mj-ea"/>
                <a:cs typeface="+mj-cs"/>
              </a:rPr>
              <a:t>Salud</a:t>
            </a:r>
            <a:r>
              <a:rPr lang="en-US" sz="2800" kern="1200" dirty="0">
                <a:solidFill>
                  <a:schemeClr val="tx1"/>
                </a:solidFill>
                <a:effectLst/>
                <a:latin typeface="+mj-lt"/>
                <a:ea typeface="+mj-ea"/>
                <a:cs typeface="+mj-cs"/>
              </a:rPr>
              <a:t> sin </a:t>
            </a:r>
            <a:r>
              <a:rPr lang="en-US" sz="2800" kern="1200" dirty="0" err="1">
                <a:solidFill>
                  <a:schemeClr val="tx1"/>
                </a:solidFill>
                <a:effectLst/>
                <a:latin typeface="+mj-lt"/>
                <a:ea typeface="+mj-ea"/>
                <a:cs typeface="+mj-cs"/>
              </a:rPr>
              <a:t>Daño</a:t>
            </a:r>
            <a:br>
              <a:rPr lang="en-US" sz="2800" kern="1200" dirty="0">
                <a:solidFill>
                  <a:schemeClr val="tx1"/>
                </a:solidFill>
                <a:effectLst/>
                <a:latin typeface="+mj-lt"/>
                <a:ea typeface="+mj-ea"/>
                <a:cs typeface="+mj-cs"/>
              </a:rPr>
            </a:br>
            <a:r>
              <a:rPr lang="en-US" sz="2800" kern="1200" dirty="0" err="1">
                <a:solidFill>
                  <a:schemeClr val="tx1"/>
                </a:solidFill>
                <a:effectLst/>
                <a:latin typeface="+mj-lt"/>
                <a:ea typeface="+mj-ea"/>
                <a:cs typeface="+mj-cs"/>
              </a:rPr>
              <a:t>Glosario</a:t>
            </a:r>
            <a:r>
              <a:rPr lang="en-US" sz="2800" kern="1200" dirty="0">
                <a:solidFill>
                  <a:schemeClr val="tx1"/>
                </a:solidFill>
                <a:effectLst/>
                <a:latin typeface="+mj-lt"/>
                <a:ea typeface="+mj-ea"/>
                <a:cs typeface="+mj-cs"/>
              </a:rPr>
              <a:t> de </a:t>
            </a:r>
            <a:r>
              <a:rPr lang="en-US" sz="2800" kern="1200" dirty="0" err="1">
                <a:solidFill>
                  <a:schemeClr val="tx1"/>
                </a:solidFill>
                <a:effectLst/>
                <a:latin typeface="+mj-lt"/>
                <a:ea typeface="+mj-ea"/>
                <a:cs typeface="+mj-cs"/>
              </a:rPr>
              <a:t>ConexiónCOP</a:t>
            </a:r>
            <a:br>
              <a:rPr lang="en-US" sz="2800" kern="1200" dirty="0">
                <a:solidFill>
                  <a:schemeClr val="tx1"/>
                </a:solidFill>
                <a:effectLst/>
                <a:latin typeface="+mj-lt"/>
                <a:ea typeface="+mj-ea"/>
                <a:cs typeface="+mj-cs"/>
              </a:rPr>
            </a:br>
            <a:r>
              <a:rPr lang="en-US" sz="2800" kern="1200" dirty="0" err="1">
                <a:solidFill>
                  <a:schemeClr val="tx1"/>
                </a:solidFill>
                <a:effectLst/>
                <a:latin typeface="+mj-lt"/>
                <a:ea typeface="+mj-ea"/>
                <a:cs typeface="+mj-cs"/>
              </a:rPr>
              <a:t>Glosario</a:t>
            </a:r>
            <a:r>
              <a:rPr lang="en-US" sz="2800" kern="1200" dirty="0">
                <a:solidFill>
                  <a:schemeClr val="tx1"/>
                </a:solidFill>
                <a:effectLst/>
                <a:latin typeface="+mj-lt"/>
                <a:ea typeface="+mj-ea"/>
                <a:cs typeface="+mj-cs"/>
              </a:rPr>
              <a:t> del IPCC</a:t>
            </a:r>
            <a:br>
              <a:rPr lang="en-US" sz="2800" kern="1200" dirty="0">
                <a:solidFill>
                  <a:schemeClr val="tx1"/>
                </a:solidFill>
                <a:effectLst/>
                <a:latin typeface="+mj-lt"/>
                <a:ea typeface="+mj-ea"/>
                <a:cs typeface="+mj-cs"/>
              </a:rPr>
            </a:br>
            <a:r>
              <a:rPr lang="en-US" sz="2800" kern="1200" dirty="0">
                <a:solidFill>
                  <a:schemeClr val="tx1"/>
                </a:solidFill>
                <a:effectLst/>
                <a:latin typeface="+mj-lt"/>
                <a:ea typeface="+mj-ea"/>
                <a:cs typeface="+mj-cs"/>
              </a:rPr>
              <a:t> </a:t>
            </a:r>
            <a:br>
              <a:rPr lang="en-US" sz="2100" kern="1200" dirty="0">
                <a:solidFill>
                  <a:schemeClr val="tx1"/>
                </a:solidFill>
                <a:effectLst/>
                <a:latin typeface="+mj-lt"/>
                <a:ea typeface="+mj-ea"/>
                <a:cs typeface="+mj-cs"/>
              </a:rPr>
            </a:br>
            <a:endParaRPr lang="en-US" sz="2100" kern="1200" dirty="0">
              <a:solidFill>
                <a:schemeClr val="tx1"/>
              </a:solidFill>
              <a:latin typeface="+mj-lt"/>
              <a:ea typeface="+mj-ea"/>
              <a:cs typeface="+mj-cs"/>
            </a:endParaRPr>
          </a:p>
        </p:txBody>
      </p:sp>
      <p:sp>
        <p:nvSpPr>
          <p:cNvPr id="21" name="Freeform: Shape 20">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0972800"/>
            <a:ext cx="5345726" cy="27432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Imagen 4" descr="Imagen que contiene Texto&#10;&#10;Descripción generada automáticamente">
            <a:extLst>
              <a:ext uri="{FF2B5EF4-FFF2-40B4-BE49-F238E27FC236}">
                <a16:creationId xmlns:a16="http://schemas.microsoft.com/office/drawing/2014/main" id="{6A05F710-CF89-7C84-322B-2EE3CD1572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6364" y="1898901"/>
            <a:ext cx="9554762" cy="9578709"/>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4" name="Marcador de texto 3">
            <a:extLst>
              <a:ext uri="{FF2B5EF4-FFF2-40B4-BE49-F238E27FC236}">
                <a16:creationId xmlns:a16="http://schemas.microsoft.com/office/drawing/2014/main" id="{9A86CEB7-2439-5941-7D37-4AF21E8690C8}"/>
              </a:ext>
            </a:extLst>
          </p:cNvPr>
          <p:cNvSpPr>
            <a:spLocks noGrp="1"/>
          </p:cNvSpPr>
          <p:nvPr>
            <p:ph type="body" sz="quarter" idx="1"/>
          </p:nvPr>
        </p:nvSpPr>
        <p:spPr>
          <a:xfrm>
            <a:off x="11789924" y="4876800"/>
            <a:ext cx="10917676" cy="7477126"/>
          </a:xfrm>
        </p:spPr>
        <p:txBody>
          <a:bodyPr vert="horz" lIns="91440" tIns="45720" rIns="91440" bIns="45720" rtlCol="0">
            <a:normAutofit/>
          </a:bodyPr>
          <a:lstStyle/>
          <a:p>
            <a:pPr algn="l" defTabSz="914400" rtl="0">
              <a:lnSpc>
                <a:spcPct val="90000"/>
              </a:lnSpc>
            </a:pPr>
            <a:endParaRPr lang="en-US" sz="3600" b="1" kern="1200" dirty="0">
              <a:solidFill>
                <a:schemeClr val="tx1"/>
              </a:solidFill>
              <a:effectLst/>
              <a:latin typeface="+mn-lt"/>
              <a:ea typeface="+mn-ea"/>
              <a:cs typeface="+mn-cs"/>
            </a:endParaRPr>
          </a:p>
          <a:p>
            <a:pPr algn="l" defTabSz="914400" rtl="0">
              <a:lnSpc>
                <a:spcPct val="90000"/>
              </a:lnSpc>
            </a:pPr>
            <a:r>
              <a:rPr lang="en-US" sz="3600" b="1" kern="1200" dirty="0">
                <a:solidFill>
                  <a:schemeClr val="tx1"/>
                </a:solidFill>
                <a:effectLst/>
                <a:latin typeface="+mn-lt"/>
                <a:ea typeface="+mn-ea"/>
                <a:cs typeface="+mn-cs"/>
              </a:rPr>
              <a:t>Manual para </a:t>
            </a:r>
            <a:r>
              <a:rPr lang="en-US" sz="3600" b="1" kern="1200" dirty="0" err="1">
                <a:solidFill>
                  <a:schemeClr val="tx1"/>
                </a:solidFill>
                <a:effectLst/>
                <a:latin typeface="+mn-lt"/>
                <a:ea typeface="+mn-ea"/>
                <a:cs typeface="+mn-cs"/>
              </a:rPr>
              <a:t>periodistas</a:t>
            </a:r>
            <a:r>
              <a:rPr lang="en-US" sz="3600" b="1" kern="1200" dirty="0">
                <a:solidFill>
                  <a:schemeClr val="tx1"/>
                </a:solidFill>
                <a:effectLst/>
                <a:latin typeface="+mn-lt"/>
                <a:ea typeface="+mn-ea"/>
                <a:cs typeface="+mn-cs"/>
              </a:rPr>
              <a:t> </a:t>
            </a:r>
            <a:r>
              <a:rPr lang="en-US" sz="3600" b="1" kern="1200" dirty="0" err="1">
                <a:solidFill>
                  <a:schemeClr val="tx1"/>
                </a:solidFill>
                <a:effectLst/>
                <a:latin typeface="+mn-lt"/>
                <a:ea typeface="+mn-ea"/>
                <a:cs typeface="+mn-cs"/>
              </a:rPr>
              <a:t>sobre</a:t>
            </a:r>
            <a:r>
              <a:rPr lang="en-US" sz="3600" b="1" kern="1200" dirty="0">
                <a:solidFill>
                  <a:schemeClr val="tx1"/>
                </a:solidFill>
                <a:effectLst/>
                <a:latin typeface="+mn-lt"/>
                <a:ea typeface="+mn-ea"/>
                <a:cs typeface="+mn-cs"/>
              </a:rPr>
              <a:t> </a:t>
            </a:r>
            <a:r>
              <a:rPr lang="en-US" sz="3600" b="1" kern="1200" dirty="0" err="1">
                <a:solidFill>
                  <a:schemeClr val="tx1"/>
                </a:solidFill>
                <a:effectLst/>
                <a:latin typeface="+mn-lt"/>
                <a:ea typeface="+mn-ea"/>
                <a:cs typeface="+mn-cs"/>
              </a:rPr>
              <a:t>cómo</a:t>
            </a:r>
            <a:r>
              <a:rPr lang="en-US" sz="3600" b="1" kern="1200" dirty="0">
                <a:solidFill>
                  <a:schemeClr val="tx1"/>
                </a:solidFill>
                <a:effectLst/>
                <a:latin typeface="+mn-lt"/>
                <a:ea typeface="+mn-ea"/>
                <a:cs typeface="+mn-cs"/>
              </a:rPr>
              <a:t> </a:t>
            </a:r>
            <a:r>
              <a:rPr lang="en-US" sz="3600" b="1" kern="1200" dirty="0" err="1">
                <a:solidFill>
                  <a:schemeClr val="tx1"/>
                </a:solidFill>
                <a:effectLst/>
                <a:latin typeface="+mn-lt"/>
                <a:ea typeface="+mn-ea"/>
                <a:cs typeface="+mn-cs"/>
              </a:rPr>
              <a:t>informar</a:t>
            </a:r>
            <a:r>
              <a:rPr lang="en-US" sz="3600" b="1" kern="1200" dirty="0">
                <a:solidFill>
                  <a:schemeClr val="tx1"/>
                </a:solidFill>
                <a:effectLst/>
                <a:latin typeface="+mn-lt"/>
                <a:ea typeface="+mn-ea"/>
                <a:cs typeface="+mn-cs"/>
              </a:rPr>
              <a:t> </a:t>
            </a:r>
            <a:r>
              <a:rPr lang="en-US" sz="3600" b="1" kern="1200" dirty="0" err="1">
                <a:solidFill>
                  <a:schemeClr val="tx1"/>
                </a:solidFill>
                <a:effectLst/>
                <a:latin typeface="+mn-lt"/>
                <a:ea typeface="+mn-ea"/>
                <a:cs typeface="+mn-cs"/>
              </a:rPr>
              <a:t>sobre</a:t>
            </a:r>
            <a:r>
              <a:rPr lang="en-US" sz="3600" b="1" kern="1200" dirty="0">
                <a:solidFill>
                  <a:schemeClr val="tx1"/>
                </a:solidFill>
                <a:effectLst/>
                <a:latin typeface="+mn-lt"/>
                <a:ea typeface="+mn-ea"/>
                <a:cs typeface="+mn-cs"/>
              </a:rPr>
              <a:t> </a:t>
            </a:r>
            <a:r>
              <a:rPr lang="en-US" sz="3600" b="1" kern="1200" dirty="0" err="1">
                <a:solidFill>
                  <a:schemeClr val="tx1"/>
                </a:solidFill>
                <a:effectLst/>
                <a:latin typeface="+mn-lt"/>
                <a:ea typeface="+mn-ea"/>
                <a:cs typeface="+mn-cs"/>
              </a:rPr>
              <a:t>fenómenos</a:t>
            </a:r>
            <a:r>
              <a:rPr lang="en-US" sz="3600" b="1" kern="1200" dirty="0">
                <a:solidFill>
                  <a:schemeClr val="tx1"/>
                </a:solidFill>
                <a:effectLst/>
                <a:latin typeface="+mn-lt"/>
                <a:ea typeface="+mn-ea"/>
                <a:cs typeface="+mn-cs"/>
              </a:rPr>
              <a:t> </a:t>
            </a:r>
            <a:r>
              <a:rPr lang="en-US" sz="3600" b="1" kern="1200" dirty="0" err="1">
                <a:solidFill>
                  <a:schemeClr val="tx1"/>
                </a:solidFill>
                <a:effectLst/>
                <a:latin typeface="+mn-lt"/>
                <a:ea typeface="+mn-ea"/>
                <a:cs typeface="+mn-cs"/>
              </a:rPr>
              <a:t>meteorológicos</a:t>
            </a:r>
            <a:r>
              <a:rPr lang="en-US" sz="3600" b="1" kern="1200" dirty="0">
                <a:solidFill>
                  <a:schemeClr val="tx1"/>
                </a:solidFill>
                <a:effectLst/>
                <a:latin typeface="+mn-lt"/>
                <a:ea typeface="+mn-ea"/>
                <a:cs typeface="+mn-cs"/>
              </a:rPr>
              <a:t> </a:t>
            </a:r>
            <a:r>
              <a:rPr lang="en-US" sz="3600" b="1" kern="1200" dirty="0" err="1">
                <a:solidFill>
                  <a:schemeClr val="tx1"/>
                </a:solidFill>
                <a:effectLst/>
                <a:latin typeface="+mn-lt"/>
                <a:ea typeface="+mn-ea"/>
                <a:cs typeface="+mn-cs"/>
              </a:rPr>
              <a:t>extremos</a:t>
            </a:r>
            <a:r>
              <a:rPr lang="en-US" sz="3600" b="1" kern="1200" dirty="0">
                <a:solidFill>
                  <a:schemeClr val="tx1"/>
                </a:solidFill>
                <a:effectLst/>
                <a:latin typeface="+mn-lt"/>
                <a:ea typeface="+mn-ea"/>
                <a:cs typeface="+mn-cs"/>
              </a:rPr>
              <a:t> y </a:t>
            </a:r>
            <a:r>
              <a:rPr lang="en-US" sz="3600" b="1" kern="1200" dirty="0" err="1">
                <a:solidFill>
                  <a:schemeClr val="tx1"/>
                </a:solidFill>
                <a:effectLst/>
                <a:latin typeface="+mn-lt"/>
                <a:ea typeface="+mn-ea"/>
                <a:cs typeface="+mn-cs"/>
              </a:rPr>
              <a:t>cambio</a:t>
            </a:r>
            <a:r>
              <a:rPr lang="en-US" sz="3600" b="1" kern="1200" dirty="0">
                <a:solidFill>
                  <a:schemeClr val="tx1"/>
                </a:solidFill>
                <a:effectLst/>
                <a:latin typeface="+mn-lt"/>
                <a:ea typeface="+mn-ea"/>
                <a:cs typeface="+mn-cs"/>
              </a:rPr>
              <a:t> </a:t>
            </a:r>
            <a:r>
              <a:rPr lang="en-US" sz="3600" b="1" kern="1200" dirty="0" err="1">
                <a:solidFill>
                  <a:schemeClr val="tx1"/>
                </a:solidFill>
                <a:effectLst/>
                <a:latin typeface="+mn-lt"/>
                <a:ea typeface="+mn-ea"/>
                <a:cs typeface="+mn-cs"/>
              </a:rPr>
              <a:t>climático</a:t>
            </a:r>
            <a:r>
              <a:rPr lang="en-US" sz="3600" b="1" kern="1200" dirty="0">
                <a:solidFill>
                  <a:schemeClr val="tx1"/>
                </a:solidFill>
                <a:effectLst/>
                <a:latin typeface="+mn-lt"/>
                <a:ea typeface="+mn-ea"/>
                <a:cs typeface="+mn-cs"/>
              </a:rPr>
              <a:t> </a:t>
            </a:r>
            <a:r>
              <a:rPr lang="en-US" sz="3600" kern="1200" dirty="0">
                <a:solidFill>
                  <a:schemeClr val="tx1"/>
                </a:solidFill>
                <a:effectLst/>
                <a:latin typeface="+mn-lt"/>
                <a:ea typeface="+mn-ea"/>
                <a:cs typeface="+mn-cs"/>
              </a:rPr>
              <a:t>(Ben Clarke, Universidad de Oxford, y </a:t>
            </a:r>
            <a:r>
              <a:rPr lang="en-US" sz="3600" kern="1200" dirty="0" err="1">
                <a:solidFill>
                  <a:schemeClr val="tx1"/>
                </a:solidFill>
                <a:effectLst/>
                <a:latin typeface="+mn-lt"/>
                <a:ea typeface="+mn-ea"/>
                <a:cs typeface="+mn-cs"/>
              </a:rPr>
              <a:t>Friederike</a:t>
            </a:r>
            <a:r>
              <a:rPr lang="en-US" sz="3600" kern="1200" dirty="0">
                <a:solidFill>
                  <a:schemeClr val="tx1"/>
                </a:solidFill>
                <a:effectLst/>
                <a:latin typeface="+mn-lt"/>
                <a:ea typeface="+mn-ea"/>
                <a:cs typeface="+mn-cs"/>
              </a:rPr>
              <a:t> Otto, Imperial College London)</a:t>
            </a:r>
          </a:p>
          <a:p>
            <a:pPr algn="l" defTabSz="914400" rtl="0">
              <a:lnSpc>
                <a:spcPct val="90000"/>
              </a:lnSpc>
              <a:spcAft>
                <a:spcPts val="800"/>
              </a:spcAft>
            </a:pPr>
            <a:endParaRPr lang="en-US" sz="3600" kern="1200" dirty="0">
              <a:solidFill>
                <a:schemeClr val="tx1"/>
              </a:solidFill>
              <a:effectLst/>
              <a:latin typeface="+mn-lt"/>
              <a:ea typeface="+mn-ea"/>
              <a:cs typeface="+mn-cs"/>
            </a:endParaRPr>
          </a:p>
          <a:p>
            <a:pPr algn="l" defTabSz="914400" rtl="0">
              <a:lnSpc>
                <a:spcPct val="90000"/>
              </a:lnSpc>
              <a:spcAft>
                <a:spcPts val="800"/>
              </a:spcAft>
            </a:pPr>
            <a:endParaRPr lang="en-US" sz="3600" kern="1200" dirty="0">
              <a:solidFill>
                <a:schemeClr val="tx1"/>
              </a:solidFill>
              <a:effectLst/>
              <a:latin typeface="+mn-lt"/>
              <a:ea typeface="+mn-ea"/>
              <a:cs typeface="+mn-cs"/>
            </a:endParaRPr>
          </a:p>
          <a:p>
            <a:pPr algn="l" defTabSz="914400" rtl="0">
              <a:lnSpc>
                <a:spcPct val="90000"/>
              </a:lnSpc>
              <a:spcAft>
                <a:spcPts val="800"/>
              </a:spcAft>
            </a:pPr>
            <a:r>
              <a:rPr lang="en-US" sz="3600" kern="1200" dirty="0">
                <a:solidFill>
                  <a:schemeClr val="tx1"/>
                </a:solidFill>
                <a:effectLst/>
                <a:latin typeface="+mn-lt"/>
                <a:ea typeface="+mn-ea"/>
                <a:cs typeface="+mn-cs"/>
              </a:rPr>
              <a:t>Brinda un </a:t>
            </a:r>
            <a:r>
              <a:rPr lang="en-US" sz="3600" kern="1200" dirty="0" err="1">
                <a:solidFill>
                  <a:schemeClr val="tx1"/>
                </a:solidFill>
                <a:effectLst/>
                <a:latin typeface="+mn-lt"/>
                <a:ea typeface="+mn-ea"/>
                <a:cs typeface="+mn-cs"/>
              </a:rPr>
              <a:t>esquema</a:t>
            </a:r>
            <a:r>
              <a:rPr lang="en-US" sz="3600" kern="1200" dirty="0">
                <a:solidFill>
                  <a:schemeClr val="tx1"/>
                </a:solidFill>
                <a:effectLst/>
                <a:latin typeface="+mn-lt"/>
                <a:ea typeface="+mn-ea"/>
                <a:cs typeface="+mn-cs"/>
              </a:rPr>
              <a:t> general de </a:t>
            </a:r>
            <a:r>
              <a:rPr lang="en-US" sz="3600" kern="1200" dirty="0" err="1">
                <a:solidFill>
                  <a:schemeClr val="tx1"/>
                </a:solidFill>
                <a:effectLst/>
                <a:latin typeface="+mn-lt"/>
                <a:ea typeface="+mn-ea"/>
                <a:cs typeface="+mn-cs"/>
              </a:rPr>
              <a:t>cada</a:t>
            </a:r>
            <a:r>
              <a:rPr lang="en-US" sz="3600" kern="1200" dirty="0">
                <a:solidFill>
                  <a:schemeClr val="tx1"/>
                </a:solidFill>
                <a:effectLst/>
                <a:latin typeface="+mn-lt"/>
                <a:ea typeface="+mn-ea"/>
                <a:cs typeface="+mn-cs"/>
              </a:rPr>
              <a:t> </a:t>
            </a:r>
            <a:r>
              <a:rPr lang="en-US" sz="3600" kern="1200" dirty="0" err="1">
                <a:solidFill>
                  <a:schemeClr val="tx1"/>
                </a:solidFill>
                <a:effectLst/>
                <a:latin typeface="+mn-lt"/>
                <a:ea typeface="+mn-ea"/>
                <a:cs typeface="+mn-cs"/>
              </a:rPr>
              <a:t>tipo</a:t>
            </a:r>
            <a:r>
              <a:rPr lang="en-US" sz="3600" kern="1200" dirty="0">
                <a:solidFill>
                  <a:schemeClr val="tx1"/>
                </a:solidFill>
                <a:effectLst/>
                <a:latin typeface="+mn-lt"/>
                <a:ea typeface="+mn-ea"/>
                <a:cs typeface="+mn-cs"/>
              </a:rPr>
              <a:t> de </a:t>
            </a:r>
            <a:r>
              <a:rPr lang="en-US" sz="3600" kern="1200" dirty="0" err="1">
                <a:solidFill>
                  <a:schemeClr val="tx1"/>
                </a:solidFill>
                <a:effectLst/>
                <a:latin typeface="+mn-lt"/>
                <a:ea typeface="+mn-ea"/>
                <a:cs typeface="+mn-cs"/>
              </a:rPr>
              <a:t>fenómeno</a:t>
            </a:r>
            <a:r>
              <a:rPr lang="en-US" sz="3600" kern="1200" dirty="0">
                <a:solidFill>
                  <a:schemeClr val="tx1"/>
                </a:solidFill>
                <a:effectLst/>
                <a:latin typeface="+mn-lt"/>
                <a:ea typeface="+mn-ea"/>
                <a:cs typeface="+mn-cs"/>
              </a:rPr>
              <a:t> </a:t>
            </a:r>
            <a:r>
              <a:rPr lang="en-US" sz="3600" kern="1200" dirty="0" err="1">
                <a:solidFill>
                  <a:schemeClr val="tx1"/>
                </a:solidFill>
                <a:effectLst/>
                <a:latin typeface="+mn-lt"/>
                <a:ea typeface="+mn-ea"/>
                <a:cs typeface="+mn-cs"/>
              </a:rPr>
              <a:t>climático</a:t>
            </a:r>
            <a:r>
              <a:rPr lang="en-US" sz="3600" kern="1200" dirty="0">
                <a:solidFill>
                  <a:schemeClr val="tx1"/>
                </a:solidFill>
                <a:effectLst/>
                <a:latin typeface="+mn-lt"/>
                <a:ea typeface="+mn-ea"/>
                <a:cs typeface="+mn-cs"/>
              </a:rPr>
              <a:t> </a:t>
            </a:r>
            <a:r>
              <a:rPr lang="en-US" sz="3600" kern="1200" dirty="0" err="1">
                <a:solidFill>
                  <a:schemeClr val="tx1"/>
                </a:solidFill>
                <a:effectLst/>
                <a:latin typeface="+mn-lt"/>
                <a:ea typeface="+mn-ea"/>
                <a:cs typeface="+mn-cs"/>
              </a:rPr>
              <a:t>extremo</a:t>
            </a:r>
            <a:r>
              <a:rPr lang="en-US" sz="3600" kern="1200" dirty="0">
                <a:solidFill>
                  <a:schemeClr val="tx1"/>
                </a:solidFill>
                <a:effectLst/>
                <a:latin typeface="+mn-lt"/>
                <a:ea typeface="+mn-ea"/>
                <a:cs typeface="+mn-cs"/>
              </a:rPr>
              <a:t>: olas de </a:t>
            </a:r>
            <a:r>
              <a:rPr lang="en-US" sz="3600" kern="1200" dirty="0" err="1">
                <a:solidFill>
                  <a:schemeClr val="tx1"/>
                </a:solidFill>
                <a:effectLst/>
                <a:latin typeface="+mn-lt"/>
                <a:ea typeface="+mn-ea"/>
                <a:cs typeface="+mn-cs"/>
              </a:rPr>
              <a:t>calor</a:t>
            </a:r>
            <a:r>
              <a:rPr lang="en-US" sz="3600" kern="1200" dirty="0">
                <a:solidFill>
                  <a:schemeClr val="tx1"/>
                </a:solidFill>
                <a:effectLst/>
                <a:latin typeface="+mn-lt"/>
                <a:ea typeface="+mn-ea"/>
                <a:cs typeface="+mn-cs"/>
              </a:rPr>
              <a:t>, </a:t>
            </a:r>
            <a:r>
              <a:rPr lang="en-US" sz="3600" kern="1200" dirty="0" err="1">
                <a:solidFill>
                  <a:schemeClr val="tx1"/>
                </a:solidFill>
                <a:effectLst/>
                <a:latin typeface="+mn-lt"/>
                <a:ea typeface="+mn-ea"/>
                <a:cs typeface="+mn-cs"/>
              </a:rPr>
              <a:t>inundaciones</a:t>
            </a:r>
            <a:r>
              <a:rPr lang="en-US" sz="3600" kern="1200" dirty="0">
                <a:solidFill>
                  <a:schemeClr val="tx1"/>
                </a:solidFill>
                <a:effectLst/>
                <a:latin typeface="+mn-lt"/>
                <a:ea typeface="+mn-ea"/>
                <a:cs typeface="+mn-cs"/>
              </a:rPr>
              <a:t>, </a:t>
            </a:r>
            <a:r>
              <a:rPr lang="en-US" sz="3600" kern="1200" dirty="0" err="1">
                <a:solidFill>
                  <a:schemeClr val="tx1"/>
                </a:solidFill>
                <a:effectLst/>
                <a:latin typeface="+mn-lt"/>
                <a:ea typeface="+mn-ea"/>
                <a:cs typeface="+mn-cs"/>
              </a:rPr>
              <a:t>ciclones</a:t>
            </a:r>
            <a:r>
              <a:rPr lang="en-US" sz="3600" kern="1200" dirty="0">
                <a:solidFill>
                  <a:schemeClr val="tx1"/>
                </a:solidFill>
                <a:effectLst/>
                <a:latin typeface="+mn-lt"/>
                <a:ea typeface="+mn-ea"/>
                <a:cs typeface="+mn-cs"/>
              </a:rPr>
              <a:t>, </a:t>
            </a:r>
            <a:r>
              <a:rPr lang="en-US" sz="3600" kern="1200" dirty="0" err="1">
                <a:solidFill>
                  <a:schemeClr val="tx1"/>
                </a:solidFill>
                <a:effectLst/>
                <a:latin typeface="+mn-lt"/>
                <a:ea typeface="+mn-ea"/>
                <a:cs typeface="+mn-cs"/>
              </a:rPr>
              <a:t>fuertes</a:t>
            </a:r>
            <a:r>
              <a:rPr lang="en-US" sz="3600" kern="1200" dirty="0">
                <a:solidFill>
                  <a:schemeClr val="tx1"/>
                </a:solidFill>
                <a:effectLst/>
                <a:latin typeface="+mn-lt"/>
                <a:ea typeface="+mn-ea"/>
                <a:cs typeface="+mn-cs"/>
              </a:rPr>
              <a:t> </a:t>
            </a:r>
            <a:r>
              <a:rPr lang="en-US" sz="3600" kern="1200" dirty="0" err="1">
                <a:solidFill>
                  <a:schemeClr val="tx1"/>
                </a:solidFill>
                <a:effectLst/>
                <a:latin typeface="+mn-lt"/>
                <a:ea typeface="+mn-ea"/>
                <a:cs typeface="+mn-cs"/>
              </a:rPr>
              <a:t>nevadas</a:t>
            </a:r>
            <a:r>
              <a:rPr lang="en-US" sz="3600" kern="1200" dirty="0">
                <a:solidFill>
                  <a:schemeClr val="tx1"/>
                </a:solidFill>
                <a:effectLst/>
                <a:latin typeface="+mn-lt"/>
                <a:ea typeface="+mn-ea"/>
                <a:cs typeface="+mn-cs"/>
              </a:rPr>
              <a:t>, </a:t>
            </a:r>
            <a:r>
              <a:rPr lang="en-US" sz="3600" kern="1200" dirty="0" err="1">
                <a:solidFill>
                  <a:schemeClr val="tx1"/>
                </a:solidFill>
                <a:effectLst/>
                <a:latin typeface="+mn-lt"/>
                <a:ea typeface="+mn-ea"/>
                <a:cs typeface="+mn-cs"/>
              </a:rPr>
              <a:t>sequías</a:t>
            </a:r>
            <a:r>
              <a:rPr lang="en-US" sz="3600" kern="1200" dirty="0">
                <a:solidFill>
                  <a:schemeClr val="tx1"/>
                </a:solidFill>
                <a:effectLst/>
                <a:latin typeface="+mn-lt"/>
                <a:ea typeface="+mn-ea"/>
                <a:cs typeface="+mn-cs"/>
              </a:rPr>
              <a:t> e </a:t>
            </a:r>
            <a:r>
              <a:rPr lang="en-US" sz="3600" kern="1200" dirty="0" err="1">
                <a:solidFill>
                  <a:schemeClr val="tx1"/>
                </a:solidFill>
                <a:effectLst/>
                <a:latin typeface="+mn-lt"/>
                <a:ea typeface="+mn-ea"/>
                <a:cs typeface="+mn-cs"/>
              </a:rPr>
              <a:t>incendios</a:t>
            </a:r>
            <a:r>
              <a:rPr lang="en-US" sz="3600" kern="1200" dirty="0">
                <a:solidFill>
                  <a:schemeClr val="tx1"/>
                </a:solidFill>
                <a:effectLst/>
                <a:latin typeface="+mn-lt"/>
                <a:ea typeface="+mn-ea"/>
                <a:cs typeface="+mn-cs"/>
              </a:rPr>
              <a:t> </a:t>
            </a:r>
            <a:r>
              <a:rPr lang="en-US" sz="3600" kern="1200" dirty="0" err="1">
                <a:solidFill>
                  <a:schemeClr val="tx1"/>
                </a:solidFill>
                <a:effectLst/>
                <a:latin typeface="+mn-lt"/>
                <a:ea typeface="+mn-ea"/>
                <a:cs typeface="+mn-cs"/>
              </a:rPr>
              <a:t>forestales</a:t>
            </a:r>
            <a:r>
              <a:rPr lang="en-US" sz="3600" kern="1200" dirty="0">
                <a:solidFill>
                  <a:schemeClr val="tx1"/>
                </a:solidFill>
                <a:effectLst/>
                <a:latin typeface="+mn-lt"/>
                <a:ea typeface="+mn-ea"/>
                <a:cs typeface="+mn-cs"/>
              </a:rPr>
              <a:t>. </a:t>
            </a:r>
            <a:r>
              <a:rPr lang="en-US" sz="3600" kern="1200" dirty="0" err="1">
                <a:solidFill>
                  <a:schemeClr val="tx1"/>
                </a:solidFill>
                <a:effectLst/>
                <a:latin typeface="+mn-lt"/>
                <a:ea typeface="+mn-ea"/>
                <a:cs typeface="+mn-cs"/>
              </a:rPr>
              <a:t>Incluye</a:t>
            </a:r>
            <a:r>
              <a:rPr lang="en-US" sz="3600" kern="1200" dirty="0">
                <a:solidFill>
                  <a:schemeClr val="tx1"/>
                </a:solidFill>
                <a:effectLst/>
                <a:latin typeface="+mn-lt"/>
                <a:ea typeface="+mn-ea"/>
                <a:cs typeface="+mn-cs"/>
              </a:rPr>
              <a:t> </a:t>
            </a:r>
            <a:r>
              <a:rPr lang="en-US" sz="3600" kern="1200" dirty="0" err="1">
                <a:solidFill>
                  <a:schemeClr val="tx1"/>
                </a:solidFill>
                <a:effectLst/>
                <a:latin typeface="+mn-lt"/>
                <a:ea typeface="+mn-ea"/>
                <a:cs typeface="+mn-cs"/>
              </a:rPr>
              <a:t>datos</a:t>
            </a:r>
            <a:r>
              <a:rPr lang="en-US" sz="3600" kern="1200" dirty="0">
                <a:solidFill>
                  <a:schemeClr val="tx1"/>
                </a:solidFill>
                <a:effectLst/>
                <a:latin typeface="+mn-lt"/>
                <a:ea typeface="+mn-ea"/>
                <a:cs typeface="+mn-cs"/>
              </a:rPr>
              <a:t> </a:t>
            </a:r>
            <a:r>
              <a:rPr lang="en-US" sz="3600" kern="1200" dirty="0" err="1">
                <a:solidFill>
                  <a:schemeClr val="tx1"/>
                </a:solidFill>
                <a:effectLst/>
                <a:latin typeface="+mn-lt"/>
                <a:ea typeface="+mn-ea"/>
                <a:cs typeface="+mn-cs"/>
              </a:rPr>
              <a:t>científicos</a:t>
            </a:r>
            <a:r>
              <a:rPr lang="en-US" sz="3600" kern="1200" dirty="0">
                <a:solidFill>
                  <a:schemeClr val="tx1"/>
                </a:solidFill>
                <a:effectLst/>
                <a:latin typeface="+mn-lt"/>
                <a:ea typeface="+mn-ea"/>
                <a:cs typeface="+mn-cs"/>
              </a:rPr>
              <a:t> y puntos </a:t>
            </a:r>
            <a:r>
              <a:rPr lang="en-US" sz="3600" kern="1200" dirty="0" err="1">
                <a:solidFill>
                  <a:schemeClr val="tx1"/>
                </a:solidFill>
                <a:effectLst/>
                <a:latin typeface="+mn-lt"/>
                <a:ea typeface="+mn-ea"/>
                <a:cs typeface="+mn-cs"/>
              </a:rPr>
              <a:t>importantes</a:t>
            </a:r>
            <a:r>
              <a:rPr lang="en-US" sz="3600" kern="1200" dirty="0">
                <a:solidFill>
                  <a:schemeClr val="tx1"/>
                </a:solidFill>
                <a:effectLst/>
                <a:latin typeface="+mn-lt"/>
                <a:ea typeface="+mn-ea"/>
                <a:cs typeface="+mn-cs"/>
              </a:rPr>
              <a:t> </a:t>
            </a:r>
            <a:r>
              <a:rPr lang="en-US" sz="3600" kern="1200" dirty="0" err="1">
                <a:solidFill>
                  <a:schemeClr val="tx1"/>
                </a:solidFill>
                <a:effectLst/>
                <a:latin typeface="+mn-lt"/>
                <a:ea typeface="+mn-ea"/>
                <a:cs typeface="+mn-cs"/>
              </a:rPr>
              <a:t>por</a:t>
            </a:r>
            <a:r>
              <a:rPr lang="en-US" sz="3600" kern="1200" dirty="0">
                <a:solidFill>
                  <a:schemeClr val="tx1"/>
                </a:solidFill>
                <a:effectLst/>
                <a:latin typeface="+mn-lt"/>
                <a:ea typeface="+mn-ea"/>
                <a:cs typeface="+mn-cs"/>
              </a:rPr>
              <a:t> </a:t>
            </a:r>
            <a:r>
              <a:rPr lang="en-US" sz="3600" kern="1200" dirty="0" err="1">
                <a:solidFill>
                  <a:schemeClr val="tx1"/>
                </a:solidFill>
                <a:effectLst/>
                <a:latin typeface="+mn-lt"/>
                <a:ea typeface="+mn-ea"/>
                <a:cs typeface="+mn-cs"/>
              </a:rPr>
              <a:t>considerar</a:t>
            </a:r>
            <a:r>
              <a:rPr lang="en-US" sz="3600" kern="1200" dirty="0">
                <a:solidFill>
                  <a:schemeClr val="tx1"/>
                </a:solidFill>
                <a:effectLst/>
                <a:latin typeface="+mn-lt"/>
                <a:ea typeface="+mn-ea"/>
                <a:cs typeface="+mn-cs"/>
              </a:rPr>
              <a:t> para </a:t>
            </a:r>
            <a:r>
              <a:rPr lang="en-US" sz="3600" kern="1200" dirty="0" err="1">
                <a:solidFill>
                  <a:schemeClr val="tx1"/>
                </a:solidFill>
                <a:effectLst/>
                <a:latin typeface="+mn-lt"/>
                <a:ea typeface="+mn-ea"/>
                <a:cs typeface="+mn-cs"/>
              </a:rPr>
              <a:t>asegurar</a:t>
            </a:r>
            <a:r>
              <a:rPr lang="en-US" sz="3600" kern="1200" dirty="0">
                <a:solidFill>
                  <a:schemeClr val="tx1"/>
                </a:solidFill>
                <a:effectLst/>
                <a:latin typeface="+mn-lt"/>
                <a:ea typeface="+mn-ea"/>
                <a:cs typeface="+mn-cs"/>
              </a:rPr>
              <a:t> </a:t>
            </a:r>
            <a:r>
              <a:rPr lang="en-US" sz="3600" kern="1200" dirty="0" err="1">
                <a:solidFill>
                  <a:schemeClr val="tx1"/>
                </a:solidFill>
                <a:effectLst/>
                <a:latin typeface="+mn-lt"/>
                <a:ea typeface="+mn-ea"/>
                <a:cs typeface="+mn-cs"/>
              </a:rPr>
              <a:t>una</a:t>
            </a:r>
            <a:r>
              <a:rPr lang="en-US" sz="3600" kern="1200" dirty="0">
                <a:solidFill>
                  <a:schemeClr val="tx1"/>
                </a:solidFill>
                <a:effectLst/>
                <a:latin typeface="+mn-lt"/>
                <a:ea typeface="+mn-ea"/>
                <a:cs typeface="+mn-cs"/>
              </a:rPr>
              <a:t> </a:t>
            </a:r>
            <a:r>
              <a:rPr lang="en-US" sz="3600" kern="1200" dirty="0" err="1">
                <a:solidFill>
                  <a:schemeClr val="tx1"/>
                </a:solidFill>
                <a:effectLst/>
                <a:latin typeface="+mn-lt"/>
                <a:ea typeface="+mn-ea"/>
                <a:cs typeface="+mn-cs"/>
              </a:rPr>
              <a:t>información</a:t>
            </a:r>
            <a:r>
              <a:rPr lang="en-US" sz="3600" kern="1200" dirty="0">
                <a:solidFill>
                  <a:schemeClr val="tx1"/>
                </a:solidFill>
                <a:effectLst/>
                <a:latin typeface="+mn-lt"/>
                <a:ea typeface="+mn-ea"/>
                <a:cs typeface="+mn-cs"/>
              </a:rPr>
              <a:t> </a:t>
            </a:r>
            <a:r>
              <a:rPr lang="en-US" sz="3600" kern="1200" dirty="0" err="1">
                <a:solidFill>
                  <a:schemeClr val="tx1"/>
                </a:solidFill>
                <a:effectLst/>
                <a:latin typeface="+mn-lt"/>
                <a:ea typeface="+mn-ea"/>
                <a:cs typeface="+mn-cs"/>
              </a:rPr>
              <a:t>precisa</a:t>
            </a:r>
            <a:r>
              <a:rPr lang="en-US" sz="3600" kern="1200" dirty="0">
                <a:solidFill>
                  <a:schemeClr val="tx1"/>
                </a:solidFill>
                <a:effectLst/>
                <a:latin typeface="+mn-lt"/>
                <a:ea typeface="+mn-ea"/>
                <a:cs typeface="+mn-cs"/>
              </a:rPr>
              <a:t>. </a:t>
            </a:r>
            <a:r>
              <a:rPr lang="en-US" sz="4200" b="1" kern="1200" dirty="0">
                <a:solidFill>
                  <a:schemeClr val="tx1"/>
                </a:solidFill>
                <a:effectLst/>
                <a:latin typeface="+mn-lt"/>
                <a:ea typeface="+mn-ea"/>
                <a:cs typeface="+mn-cs"/>
              </a:rPr>
              <a:t> </a:t>
            </a:r>
            <a:endParaRPr lang="en-US" sz="4200" kern="1200" dirty="0">
              <a:solidFill>
                <a:schemeClr val="tx1"/>
              </a:solidFill>
              <a:effectLst/>
              <a:latin typeface="+mn-lt"/>
              <a:ea typeface="+mn-ea"/>
              <a:cs typeface="+mn-cs"/>
            </a:endParaRPr>
          </a:p>
          <a:p>
            <a:pPr indent="-228600" algn="l" defTabSz="914400" rtl="0">
              <a:lnSpc>
                <a:spcPct val="90000"/>
              </a:lnSpc>
              <a:buFont typeface="Arial" panose="020B0604020202020204" pitchFamily="34" charset="0"/>
              <a:buChar char="•"/>
            </a:pPr>
            <a:endParaRPr lang="en-US" sz="4200" kern="1200" dirty="0">
              <a:solidFill>
                <a:schemeClr val="tx1"/>
              </a:solidFill>
              <a:effectLst/>
              <a:latin typeface="+mn-lt"/>
              <a:ea typeface="+mn-ea"/>
              <a:cs typeface="+mn-cs"/>
            </a:endParaRPr>
          </a:p>
          <a:p>
            <a:pPr indent="-228600" algn="l" defTabSz="914400" rtl="0">
              <a:lnSpc>
                <a:spcPct val="90000"/>
              </a:lnSpc>
              <a:buFont typeface="Arial" panose="020B0604020202020204" pitchFamily="34" charset="0"/>
              <a:buChar char="•"/>
            </a:pPr>
            <a:endParaRPr lang="en-US" sz="4200" kern="1200" dirty="0">
              <a:solidFill>
                <a:schemeClr val="tx1"/>
              </a:solidFill>
              <a:latin typeface="+mn-lt"/>
              <a:ea typeface="+mn-ea"/>
              <a:cs typeface="+mn-cs"/>
            </a:endParaRPr>
          </a:p>
        </p:txBody>
      </p:sp>
    </p:spTree>
    <p:extLst>
      <p:ext uri="{BB962C8B-B14F-4D97-AF65-F5344CB8AC3E}">
        <p14:creationId xmlns:p14="http://schemas.microsoft.com/office/powerpoint/2010/main" val="195907587"/>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4107E0CE-31F8-0BDA-C97D-9AABBAE84CF6}"/>
              </a:ext>
            </a:extLst>
          </p:cNvPr>
          <p:cNvSpPr>
            <a:spLocks noGrp="1"/>
          </p:cNvSpPr>
          <p:nvPr>
            <p:ph type="title"/>
          </p:nvPr>
        </p:nvSpPr>
        <p:spPr>
          <a:xfrm>
            <a:off x="3028584" y="1027224"/>
            <a:ext cx="19788266" cy="2062432"/>
          </a:xfrm>
        </p:spPr>
        <p:txBody>
          <a:bodyPr vert="horz" lIns="91440" tIns="45720" rIns="91440" bIns="45720" rtlCol="0" anchor="b">
            <a:normAutofit/>
          </a:bodyPr>
          <a:lstStyle/>
          <a:p>
            <a:pPr algn="l" defTabSz="914400">
              <a:lnSpc>
                <a:spcPct val="90000"/>
              </a:lnSpc>
              <a:spcBef>
                <a:spcPct val="0"/>
              </a:spcBef>
            </a:pPr>
            <a:r>
              <a:rPr lang="en-US" sz="4400" kern="1200" dirty="0" err="1">
                <a:solidFill>
                  <a:schemeClr val="tx1"/>
                </a:solidFill>
                <a:latin typeface="+mj-lt"/>
                <a:ea typeface="+mj-ea"/>
                <a:cs typeface="+mj-cs"/>
              </a:rPr>
              <a:t>Datos</a:t>
            </a:r>
            <a:r>
              <a:rPr lang="en-US" sz="4400" kern="1200" dirty="0">
                <a:solidFill>
                  <a:schemeClr val="tx1"/>
                </a:solidFill>
                <a:latin typeface="+mj-lt"/>
                <a:ea typeface="+mj-ea"/>
                <a:cs typeface="+mj-cs"/>
              </a:rPr>
              <a:t> </a:t>
            </a:r>
            <a:r>
              <a:rPr lang="en-US" sz="4400" kern="1200" dirty="0" err="1">
                <a:solidFill>
                  <a:schemeClr val="tx1"/>
                </a:solidFill>
                <a:latin typeface="+mj-lt"/>
                <a:ea typeface="+mj-ea"/>
                <a:cs typeface="+mj-cs"/>
              </a:rPr>
              <a:t>en</a:t>
            </a:r>
            <a:r>
              <a:rPr lang="en-US" sz="4400" kern="1200" dirty="0">
                <a:solidFill>
                  <a:schemeClr val="tx1"/>
                </a:solidFill>
                <a:latin typeface="+mj-lt"/>
                <a:ea typeface="+mj-ea"/>
                <a:cs typeface="+mj-cs"/>
              </a:rPr>
              <a:t> </a:t>
            </a:r>
            <a:r>
              <a:rPr lang="en-US" sz="4400" kern="1200" dirty="0" err="1">
                <a:solidFill>
                  <a:schemeClr val="tx1"/>
                </a:solidFill>
                <a:latin typeface="+mj-lt"/>
                <a:ea typeface="+mj-ea"/>
                <a:cs typeface="+mj-cs"/>
              </a:rPr>
              <a:t>movimiento</a:t>
            </a:r>
            <a:endParaRPr lang="en-US" sz="4400" kern="1200" dirty="0">
              <a:solidFill>
                <a:schemeClr val="tx1"/>
              </a:solidFill>
              <a:latin typeface="+mj-lt"/>
              <a:ea typeface="+mj-ea"/>
              <a:cs typeface="+mj-cs"/>
            </a:endParaRPr>
          </a:p>
        </p:txBody>
      </p:sp>
      <p:pic>
        <p:nvPicPr>
          <p:cNvPr id="5" name="Elementos multimedia en línea 4" title="A spiral of global surface temperatures  from 1880 to 2021">
            <a:hlinkClick r:id="" action="ppaction://media"/>
            <a:extLst>
              <a:ext uri="{FF2B5EF4-FFF2-40B4-BE49-F238E27FC236}">
                <a16:creationId xmlns:a16="http://schemas.microsoft.com/office/drawing/2014/main" id="{DBD87A50-AF83-CE6D-FE02-BB570D9C2FD1}"/>
              </a:ext>
            </a:extLst>
          </p:cNvPr>
          <p:cNvPicPr>
            <a:picLocks noRot="1" noChangeAspect="1"/>
          </p:cNvPicPr>
          <p:nvPr>
            <a:videoFile r:link="rId1"/>
          </p:nvPr>
        </p:nvPicPr>
        <p:blipFill>
          <a:blip r:embed="rId3"/>
          <a:stretch>
            <a:fillRect/>
          </a:stretch>
        </p:blipFill>
        <p:spPr>
          <a:xfrm>
            <a:off x="3221016" y="5178172"/>
            <a:ext cx="9753904" cy="5510956"/>
          </a:xfrm>
          <a:prstGeom prst="rect">
            <a:avLst/>
          </a:prstGeom>
        </p:spPr>
      </p:pic>
      <p:sp>
        <p:nvSpPr>
          <p:cNvPr id="10" name="Freeform: Shape 9">
            <a:extLst>
              <a:ext uri="{FF2B5EF4-FFF2-40B4-BE49-F238E27FC236}">
                <a16:creationId xmlns:a16="http://schemas.microsoft.com/office/drawing/2014/main" id="{C607803A-4E99-444E-94F7-8785CDDF5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1560308" y="3768090"/>
            <a:ext cx="6551336" cy="5706616"/>
          </a:xfrm>
          <a:custGeom>
            <a:avLst/>
            <a:gdLst>
              <a:gd name="connsiteX0" fmla="*/ 3275668 w 3275668"/>
              <a:gd name="connsiteY0" fmla="*/ 2853308 h 2853308"/>
              <a:gd name="connsiteX1" fmla="*/ 655 w 3275668"/>
              <a:gd name="connsiteY1" fmla="*/ 2853308 h 2853308"/>
              <a:gd name="connsiteX2" fmla="*/ 0 w 3275668"/>
              <a:gd name="connsiteY2" fmla="*/ 2467565 h 2853308"/>
              <a:gd name="connsiteX3" fmla="*/ 2869894 w 3275668"/>
              <a:gd name="connsiteY3" fmla="*/ 2468888 h 2853308"/>
              <a:gd name="connsiteX4" fmla="*/ 2869894 w 3275668"/>
              <a:gd name="connsiteY4" fmla="*/ 0 h 2853308"/>
              <a:gd name="connsiteX5" fmla="*/ 3275668 w 3275668"/>
              <a:gd name="connsiteY5" fmla="*/ 0 h 2853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5668" h="2853308">
                <a:moveTo>
                  <a:pt x="3275668" y="2853308"/>
                </a:moveTo>
                <a:lnTo>
                  <a:pt x="655" y="2853308"/>
                </a:lnTo>
                <a:cubicBezTo>
                  <a:pt x="-655" y="2720171"/>
                  <a:pt x="1310" y="2600702"/>
                  <a:pt x="0" y="2467565"/>
                </a:cubicBezTo>
                <a:lnTo>
                  <a:pt x="2869894" y="2468888"/>
                </a:lnTo>
                <a:lnTo>
                  <a:pt x="2869894" y="0"/>
                </a:lnTo>
                <a:lnTo>
                  <a:pt x="3275668" y="0"/>
                </a:lnTo>
                <a:close/>
              </a:path>
            </a:pathLst>
          </a:custGeom>
          <a:solidFill>
            <a:srgbClr val="4C4C4C"/>
          </a:solidFill>
          <a:ln w="0">
            <a:noFill/>
            <a:prstDash val="solid"/>
            <a:round/>
            <a:headEnd/>
            <a:tailEnd/>
          </a:ln>
        </p:spPr>
      </p:sp>
      <p:sp>
        <p:nvSpPr>
          <p:cNvPr id="12" name="Freeform: Shape 11">
            <a:extLst>
              <a:ext uri="{FF2B5EF4-FFF2-40B4-BE49-F238E27FC236}">
                <a16:creationId xmlns:a16="http://schemas.microsoft.com/office/drawing/2014/main" id="{2989BE6A-C309-418E-8ADD-1616A98057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111644" y="6445058"/>
            <a:ext cx="6485904" cy="5656312"/>
          </a:xfrm>
          <a:custGeom>
            <a:avLst/>
            <a:gdLst>
              <a:gd name="connsiteX0" fmla="*/ 2837178 w 3242952"/>
              <a:gd name="connsiteY0" fmla="*/ 0 h 2828156"/>
              <a:gd name="connsiteX1" fmla="*/ 3242952 w 3242952"/>
              <a:gd name="connsiteY1" fmla="*/ 0 h 2828156"/>
              <a:gd name="connsiteX2" fmla="*/ 3242952 w 3242952"/>
              <a:gd name="connsiteY2" fmla="*/ 2828156 h 2828156"/>
              <a:gd name="connsiteX3" fmla="*/ 0 w 3242952"/>
              <a:gd name="connsiteY3" fmla="*/ 2828156 h 2828156"/>
              <a:gd name="connsiteX4" fmla="*/ 0 w 3242952"/>
              <a:gd name="connsiteY4" fmla="*/ 2442859 h 2828156"/>
              <a:gd name="connsiteX5" fmla="*/ 2837178 w 3242952"/>
              <a:gd name="connsiteY5" fmla="*/ 2443295 h 282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2952" h="2828156">
                <a:moveTo>
                  <a:pt x="2837178" y="0"/>
                </a:moveTo>
                <a:lnTo>
                  <a:pt x="3242952" y="0"/>
                </a:lnTo>
                <a:lnTo>
                  <a:pt x="3242952" y="2828156"/>
                </a:lnTo>
                <a:lnTo>
                  <a:pt x="0" y="2828156"/>
                </a:lnTo>
                <a:lnTo>
                  <a:pt x="0" y="2442859"/>
                </a:lnTo>
                <a:lnTo>
                  <a:pt x="2837178" y="2443295"/>
                </a:lnTo>
                <a:close/>
              </a:path>
            </a:pathLst>
          </a:custGeom>
          <a:solidFill>
            <a:srgbClr val="4C4C4C"/>
          </a:solidFill>
          <a:ln w="0">
            <a:noFill/>
            <a:prstDash val="solid"/>
            <a:round/>
            <a:headEnd/>
            <a:tailEnd/>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Marcador de texto 3">
            <a:extLst>
              <a:ext uri="{FF2B5EF4-FFF2-40B4-BE49-F238E27FC236}">
                <a16:creationId xmlns:a16="http://schemas.microsoft.com/office/drawing/2014/main" id="{1862B38D-8871-F639-519C-7A04A818422A}"/>
              </a:ext>
            </a:extLst>
          </p:cNvPr>
          <p:cNvSpPr>
            <a:spLocks noGrp="1"/>
          </p:cNvSpPr>
          <p:nvPr>
            <p:ph type="body" sz="quarter" idx="1"/>
          </p:nvPr>
        </p:nvSpPr>
        <p:spPr>
          <a:xfrm>
            <a:off x="15562746" y="4558302"/>
            <a:ext cx="7254126" cy="6774290"/>
          </a:xfrm>
        </p:spPr>
        <p:txBody>
          <a:bodyPr vert="horz" lIns="91440" tIns="45720" rIns="91440" bIns="45720" rtlCol="0" anchor="ctr">
            <a:normAutofit/>
          </a:bodyPr>
          <a:lstStyle/>
          <a:p>
            <a:pPr algn="l" defTabSz="914400" rtl="0">
              <a:lnSpc>
                <a:spcPct val="90000"/>
              </a:lnSpc>
            </a:pPr>
            <a:r>
              <a:rPr lang="en-US" sz="4800" kern="1200" dirty="0">
                <a:solidFill>
                  <a:schemeClr val="tx1"/>
                </a:solidFill>
                <a:latin typeface="+mn-lt"/>
                <a:ea typeface="+mn-ea"/>
                <a:cs typeface="+mn-cs"/>
              </a:rPr>
              <a:t>con </a:t>
            </a:r>
            <a:r>
              <a:rPr lang="en-US" sz="4800" kern="1200" dirty="0" err="1">
                <a:solidFill>
                  <a:schemeClr val="tx1"/>
                </a:solidFill>
                <a:latin typeface="+mn-lt"/>
                <a:ea typeface="+mn-ea"/>
                <a:cs typeface="+mn-cs"/>
              </a:rPr>
              <a:t>información</a:t>
            </a:r>
            <a:r>
              <a:rPr lang="en-US" sz="4800" kern="1200" dirty="0">
                <a:solidFill>
                  <a:schemeClr val="tx1"/>
                </a:solidFill>
                <a:latin typeface="+mn-lt"/>
                <a:ea typeface="+mn-ea"/>
                <a:cs typeface="+mn-cs"/>
              </a:rPr>
              <a:t> </a:t>
            </a:r>
            <a:r>
              <a:rPr lang="en-US" sz="4800" kern="1200" dirty="0" err="1">
                <a:solidFill>
                  <a:schemeClr val="tx1"/>
                </a:solidFill>
                <a:latin typeface="+mn-lt"/>
                <a:ea typeface="+mn-ea"/>
                <a:cs typeface="+mn-cs"/>
              </a:rPr>
              <a:t>científica</a:t>
            </a:r>
            <a:endParaRPr lang="en-US" sz="4800" kern="1200" dirty="0">
              <a:solidFill>
                <a:schemeClr val="tx1"/>
              </a:solidFill>
              <a:latin typeface="+mn-lt"/>
              <a:ea typeface="+mn-ea"/>
              <a:cs typeface="+mn-cs"/>
            </a:endParaRPr>
          </a:p>
        </p:txBody>
      </p:sp>
    </p:spTree>
    <p:extLst>
      <p:ext uri="{BB962C8B-B14F-4D97-AF65-F5344CB8AC3E}">
        <p14:creationId xmlns:p14="http://schemas.microsoft.com/office/powerpoint/2010/main" val="232015401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2AEEBC8-9D30-42EF-95F2-386C2653FB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4000"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ítulo 2">
            <a:extLst>
              <a:ext uri="{FF2B5EF4-FFF2-40B4-BE49-F238E27FC236}">
                <a16:creationId xmlns:a16="http://schemas.microsoft.com/office/drawing/2014/main" id="{D2F3A9CC-03A0-66C4-847C-507B40DAB5FA}"/>
              </a:ext>
            </a:extLst>
          </p:cNvPr>
          <p:cNvSpPr>
            <a:spLocks noGrp="1"/>
          </p:cNvSpPr>
          <p:nvPr>
            <p:ph type="title"/>
          </p:nvPr>
        </p:nvSpPr>
        <p:spPr>
          <a:xfrm>
            <a:off x="1261872" y="1005840"/>
            <a:ext cx="6839712" cy="2926080"/>
          </a:xfrm>
        </p:spPr>
        <p:txBody>
          <a:bodyPr vert="horz" lIns="91440" tIns="45720" rIns="91440" bIns="45720" rtlCol="0" anchor="ctr">
            <a:normAutofit/>
          </a:bodyPr>
          <a:lstStyle/>
          <a:p>
            <a:pPr algn="l" defTabSz="914400">
              <a:lnSpc>
                <a:spcPct val="90000"/>
              </a:lnSpc>
              <a:spcBef>
                <a:spcPct val="0"/>
              </a:spcBef>
            </a:pPr>
            <a:r>
              <a:rPr lang="en-US" sz="3800" kern="1200" dirty="0" err="1">
                <a:solidFill>
                  <a:schemeClr val="tx1"/>
                </a:solidFill>
                <a:effectLst/>
                <a:latin typeface="+mj-lt"/>
                <a:ea typeface="+mj-ea"/>
                <a:cs typeface="+mj-cs"/>
              </a:rPr>
              <a:t>Mapa</a:t>
            </a:r>
            <a:r>
              <a:rPr lang="en-US" sz="3800" kern="1200" dirty="0">
                <a:solidFill>
                  <a:schemeClr val="tx1"/>
                </a:solidFill>
                <a:effectLst/>
                <a:latin typeface="+mj-lt"/>
                <a:ea typeface="+mj-ea"/>
                <a:cs typeface="+mj-cs"/>
              </a:rPr>
              <a:t> que </a:t>
            </a:r>
            <a:r>
              <a:rPr lang="en-US" sz="3800" kern="1200" dirty="0" err="1">
                <a:solidFill>
                  <a:schemeClr val="tx1"/>
                </a:solidFill>
                <a:effectLst/>
                <a:latin typeface="+mj-lt"/>
                <a:ea typeface="+mj-ea"/>
                <a:cs typeface="+mj-cs"/>
              </a:rPr>
              <a:t>muestra</a:t>
            </a:r>
            <a:r>
              <a:rPr lang="en-US" sz="3800" kern="1200" dirty="0">
                <a:solidFill>
                  <a:schemeClr val="tx1"/>
                </a:solidFill>
                <a:effectLst/>
                <a:latin typeface="+mj-lt"/>
                <a:ea typeface="+mj-ea"/>
                <a:cs typeface="+mj-cs"/>
              </a:rPr>
              <a:t> la </a:t>
            </a:r>
            <a:r>
              <a:rPr lang="en-US" sz="3800" kern="1200" dirty="0" err="1">
                <a:solidFill>
                  <a:schemeClr val="tx1"/>
                </a:solidFill>
                <a:effectLst/>
                <a:latin typeface="+mj-lt"/>
                <a:ea typeface="+mj-ea"/>
                <a:cs typeface="+mj-cs"/>
              </a:rPr>
              <a:t>mortalidad</a:t>
            </a:r>
            <a:r>
              <a:rPr lang="en-US" sz="3800" kern="1200" dirty="0">
                <a:solidFill>
                  <a:schemeClr val="tx1"/>
                </a:solidFill>
                <a:effectLst/>
                <a:latin typeface="+mj-lt"/>
                <a:ea typeface="+mj-ea"/>
                <a:cs typeface="+mj-cs"/>
              </a:rPr>
              <a:t> </a:t>
            </a:r>
            <a:r>
              <a:rPr lang="en-US" sz="3800" kern="1200" dirty="0" err="1">
                <a:solidFill>
                  <a:schemeClr val="tx1"/>
                </a:solidFill>
                <a:effectLst/>
                <a:latin typeface="+mj-lt"/>
                <a:ea typeface="+mj-ea"/>
                <a:cs typeface="+mj-cs"/>
              </a:rPr>
              <a:t>por</a:t>
            </a:r>
            <a:r>
              <a:rPr lang="en-US" sz="3800" kern="1200" dirty="0">
                <a:solidFill>
                  <a:schemeClr val="tx1"/>
                </a:solidFill>
                <a:effectLst/>
                <a:latin typeface="+mj-lt"/>
                <a:ea typeface="+mj-ea"/>
                <a:cs typeface="+mj-cs"/>
              </a:rPr>
              <a:t> olas de </a:t>
            </a:r>
            <a:r>
              <a:rPr lang="en-US" sz="3800" kern="1200" dirty="0" err="1">
                <a:solidFill>
                  <a:schemeClr val="tx1"/>
                </a:solidFill>
                <a:effectLst/>
                <a:latin typeface="+mj-lt"/>
                <a:ea typeface="+mj-ea"/>
                <a:cs typeface="+mj-cs"/>
              </a:rPr>
              <a:t>calor</a:t>
            </a:r>
            <a:br>
              <a:rPr lang="en-US" sz="3800" kern="1200" dirty="0">
                <a:solidFill>
                  <a:schemeClr val="tx1"/>
                </a:solidFill>
                <a:effectLst/>
                <a:latin typeface="+mj-lt"/>
                <a:ea typeface="+mj-ea"/>
                <a:cs typeface="+mj-cs"/>
              </a:rPr>
            </a:br>
            <a:endParaRPr lang="en-US" sz="3800" kern="1200" dirty="0">
              <a:solidFill>
                <a:schemeClr val="tx1"/>
              </a:solidFill>
              <a:latin typeface="+mj-lt"/>
              <a:ea typeface="+mj-ea"/>
              <a:cs typeface="+mj-cs"/>
            </a:endParaRPr>
          </a:p>
        </p:txBody>
      </p:sp>
      <p:sp>
        <p:nvSpPr>
          <p:cNvPr id="12" name="sketch line">
            <a:extLst>
              <a:ext uri="{FF2B5EF4-FFF2-40B4-BE49-F238E27FC236}">
                <a16:creationId xmlns:a16="http://schemas.microsoft.com/office/drawing/2014/main" id="{2E92FA66-67D7-4CB4-94D3-E643A9AD4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132318" y="2450592"/>
            <a:ext cx="3108960" cy="36576"/>
          </a:xfrm>
          <a:custGeom>
            <a:avLst/>
            <a:gdLst>
              <a:gd name="connsiteX0" fmla="*/ 0 w 3108960"/>
              <a:gd name="connsiteY0" fmla="*/ 0 h 36576"/>
              <a:gd name="connsiteX1" fmla="*/ 590702 w 3108960"/>
              <a:gd name="connsiteY1" fmla="*/ 0 h 36576"/>
              <a:gd name="connsiteX2" fmla="*/ 1212494 w 3108960"/>
              <a:gd name="connsiteY2" fmla="*/ 0 h 36576"/>
              <a:gd name="connsiteX3" fmla="*/ 1865376 w 3108960"/>
              <a:gd name="connsiteY3" fmla="*/ 0 h 36576"/>
              <a:gd name="connsiteX4" fmla="*/ 2518258 w 3108960"/>
              <a:gd name="connsiteY4" fmla="*/ 0 h 36576"/>
              <a:gd name="connsiteX5" fmla="*/ 3108960 w 3108960"/>
              <a:gd name="connsiteY5" fmla="*/ 0 h 36576"/>
              <a:gd name="connsiteX6" fmla="*/ 3108960 w 3108960"/>
              <a:gd name="connsiteY6" fmla="*/ 36576 h 36576"/>
              <a:gd name="connsiteX7" fmla="*/ 2424989 w 3108960"/>
              <a:gd name="connsiteY7" fmla="*/ 36576 h 36576"/>
              <a:gd name="connsiteX8" fmla="*/ 1741018 w 3108960"/>
              <a:gd name="connsiteY8" fmla="*/ 36576 h 36576"/>
              <a:gd name="connsiteX9" fmla="*/ 1119226 w 3108960"/>
              <a:gd name="connsiteY9" fmla="*/ 36576 h 36576"/>
              <a:gd name="connsiteX10" fmla="*/ 0 w 3108960"/>
              <a:gd name="connsiteY10" fmla="*/ 36576 h 36576"/>
              <a:gd name="connsiteX11" fmla="*/ 0 w 3108960"/>
              <a:gd name="connsiteY11" fmla="*/ 0 h 36576"/>
              <a:gd name="connsiteX0" fmla="*/ 0 w 3108960"/>
              <a:gd name="connsiteY0" fmla="*/ 0 h 36576"/>
              <a:gd name="connsiteX1" fmla="*/ 590702 w 3108960"/>
              <a:gd name="connsiteY1" fmla="*/ 0 h 36576"/>
              <a:gd name="connsiteX2" fmla="*/ 1119226 w 3108960"/>
              <a:gd name="connsiteY2" fmla="*/ 0 h 36576"/>
              <a:gd name="connsiteX3" fmla="*/ 1803197 w 3108960"/>
              <a:gd name="connsiteY3" fmla="*/ 0 h 36576"/>
              <a:gd name="connsiteX4" fmla="*/ 2393899 w 3108960"/>
              <a:gd name="connsiteY4" fmla="*/ 0 h 36576"/>
              <a:gd name="connsiteX5" fmla="*/ 3108960 w 3108960"/>
              <a:gd name="connsiteY5" fmla="*/ 0 h 36576"/>
              <a:gd name="connsiteX6" fmla="*/ 3108960 w 3108960"/>
              <a:gd name="connsiteY6" fmla="*/ 36576 h 36576"/>
              <a:gd name="connsiteX7" fmla="*/ 2487168 w 3108960"/>
              <a:gd name="connsiteY7" fmla="*/ 36576 h 36576"/>
              <a:gd name="connsiteX8" fmla="*/ 1803197 w 3108960"/>
              <a:gd name="connsiteY8" fmla="*/ 36576 h 36576"/>
              <a:gd name="connsiteX9" fmla="*/ 1274674 w 3108960"/>
              <a:gd name="connsiteY9" fmla="*/ 36576 h 36576"/>
              <a:gd name="connsiteX10" fmla="*/ 652882 w 3108960"/>
              <a:gd name="connsiteY10" fmla="*/ 36576 h 36576"/>
              <a:gd name="connsiteX11" fmla="*/ 0 w 3108960"/>
              <a:gd name="connsiteY11" fmla="*/ 36576 h 36576"/>
              <a:gd name="connsiteX12" fmla="*/ 0 w 3108960"/>
              <a:gd name="connsiteY12"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08960" h="36576" fill="none" extrusionOk="0">
                <a:moveTo>
                  <a:pt x="0" y="0"/>
                </a:moveTo>
                <a:cubicBezTo>
                  <a:pt x="232516" y="-18036"/>
                  <a:pt x="421228" y="-32558"/>
                  <a:pt x="590702" y="0"/>
                </a:cubicBezTo>
                <a:cubicBezTo>
                  <a:pt x="719643" y="35129"/>
                  <a:pt x="961296" y="11237"/>
                  <a:pt x="1212494" y="0"/>
                </a:cubicBezTo>
                <a:cubicBezTo>
                  <a:pt x="1420031" y="-21549"/>
                  <a:pt x="1596897" y="-57885"/>
                  <a:pt x="1865376" y="0"/>
                </a:cubicBezTo>
                <a:cubicBezTo>
                  <a:pt x="2122592" y="-187"/>
                  <a:pt x="2258287" y="-10722"/>
                  <a:pt x="2518258" y="0"/>
                </a:cubicBezTo>
                <a:cubicBezTo>
                  <a:pt x="2752425" y="45691"/>
                  <a:pt x="2914622" y="7839"/>
                  <a:pt x="3108960" y="0"/>
                </a:cubicBezTo>
                <a:cubicBezTo>
                  <a:pt x="3109136" y="16854"/>
                  <a:pt x="3110591" y="21492"/>
                  <a:pt x="3108960" y="36576"/>
                </a:cubicBezTo>
                <a:cubicBezTo>
                  <a:pt x="2936095" y="70417"/>
                  <a:pt x="2618790" y="53097"/>
                  <a:pt x="2424989" y="36576"/>
                </a:cubicBezTo>
                <a:cubicBezTo>
                  <a:pt x="2217390" y="53053"/>
                  <a:pt x="1964925" y="23086"/>
                  <a:pt x="1741018" y="36576"/>
                </a:cubicBezTo>
                <a:cubicBezTo>
                  <a:pt x="1500589" y="53169"/>
                  <a:pt x="1278556" y="47521"/>
                  <a:pt x="1119226" y="36576"/>
                </a:cubicBezTo>
                <a:cubicBezTo>
                  <a:pt x="992675" y="79090"/>
                  <a:pt x="408040" y="88973"/>
                  <a:pt x="0" y="36576"/>
                </a:cubicBezTo>
                <a:cubicBezTo>
                  <a:pt x="748" y="19043"/>
                  <a:pt x="-1682" y="13929"/>
                  <a:pt x="0" y="0"/>
                </a:cubicBezTo>
                <a:close/>
              </a:path>
              <a:path w="3108960" h="36576" stroke="0" extrusionOk="0">
                <a:moveTo>
                  <a:pt x="0" y="0"/>
                </a:moveTo>
                <a:cubicBezTo>
                  <a:pt x="172099" y="33547"/>
                  <a:pt x="343510" y="-29936"/>
                  <a:pt x="590702" y="0"/>
                </a:cubicBezTo>
                <a:cubicBezTo>
                  <a:pt x="714225" y="18121"/>
                  <a:pt x="923374" y="-15669"/>
                  <a:pt x="1119226" y="0"/>
                </a:cubicBezTo>
                <a:cubicBezTo>
                  <a:pt x="1317021" y="-8189"/>
                  <a:pt x="1626466" y="-11198"/>
                  <a:pt x="1803197" y="0"/>
                </a:cubicBezTo>
                <a:cubicBezTo>
                  <a:pt x="1947357" y="57466"/>
                  <a:pt x="2204974" y="10209"/>
                  <a:pt x="2393899" y="0"/>
                </a:cubicBezTo>
                <a:cubicBezTo>
                  <a:pt x="2605412" y="-20232"/>
                  <a:pt x="2815763" y="14269"/>
                  <a:pt x="3108960" y="0"/>
                </a:cubicBezTo>
                <a:cubicBezTo>
                  <a:pt x="3109297" y="10835"/>
                  <a:pt x="3110703" y="22597"/>
                  <a:pt x="3108960" y="36576"/>
                </a:cubicBezTo>
                <a:cubicBezTo>
                  <a:pt x="2783795" y="5593"/>
                  <a:pt x="2672813" y="52129"/>
                  <a:pt x="2487168" y="36576"/>
                </a:cubicBezTo>
                <a:cubicBezTo>
                  <a:pt x="2341360" y="27987"/>
                  <a:pt x="2050956" y="64848"/>
                  <a:pt x="1803197" y="36576"/>
                </a:cubicBezTo>
                <a:cubicBezTo>
                  <a:pt x="1558795" y="89130"/>
                  <a:pt x="1419530" y="32327"/>
                  <a:pt x="1274674" y="36576"/>
                </a:cubicBezTo>
                <a:cubicBezTo>
                  <a:pt x="1133235" y="53767"/>
                  <a:pt x="937850" y="52361"/>
                  <a:pt x="652882" y="36576"/>
                </a:cubicBezTo>
                <a:cubicBezTo>
                  <a:pt x="327179" y="19632"/>
                  <a:pt x="173386" y="43157"/>
                  <a:pt x="0" y="36576"/>
                </a:cubicBezTo>
                <a:cubicBezTo>
                  <a:pt x="-317" y="26962"/>
                  <a:pt x="1517" y="18862"/>
                  <a:pt x="0" y="0"/>
                </a:cubicBezTo>
                <a:close/>
              </a:path>
              <a:path w="3108960" h="36576" fill="none" stroke="0" extrusionOk="0">
                <a:moveTo>
                  <a:pt x="0" y="0"/>
                </a:moveTo>
                <a:cubicBezTo>
                  <a:pt x="203908" y="-18906"/>
                  <a:pt x="381346" y="-13694"/>
                  <a:pt x="590702" y="0"/>
                </a:cubicBezTo>
                <a:cubicBezTo>
                  <a:pt x="795484" y="35569"/>
                  <a:pt x="933942" y="20517"/>
                  <a:pt x="1212494" y="0"/>
                </a:cubicBezTo>
                <a:cubicBezTo>
                  <a:pt x="1444757" y="-12166"/>
                  <a:pt x="1609675" y="-26233"/>
                  <a:pt x="1865376" y="0"/>
                </a:cubicBezTo>
                <a:cubicBezTo>
                  <a:pt x="2091877" y="14757"/>
                  <a:pt x="2291865" y="-4528"/>
                  <a:pt x="2518258" y="0"/>
                </a:cubicBezTo>
                <a:cubicBezTo>
                  <a:pt x="2789470" y="18573"/>
                  <a:pt x="2910560" y="-8728"/>
                  <a:pt x="3108960" y="0"/>
                </a:cubicBezTo>
                <a:cubicBezTo>
                  <a:pt x="3108722" y="16098"/>
                  <a:pt x="3108454" y="23111"/>
                  <a:pt x="3108960" y="36576"/>
                </a:cubicBezTo>
                <a:cubicBezTo>
                  <a:pt x="2960338" y="-10171"/>
                  <a:pt x="2633278" y="72606"/>
                  <a:pt x="2424989" y="36576"/>
                </a:cubicBezTo>
                <a:cubicBezTo>
                  <a:pt x="2226064" y="35376"/>
                  <a:pt x="2026771" y="24441"/>
                  <a:pt x="1741018" y="36576"/>
                </a:cubicBezTo>
                <a:cubicBezTo>
                  <a:pt x="1472251" y="54940"/>
                  <a:pt x="1327867" y="63963"/>
                  <a:pt x="1119226" y="36576"/>
                </a:cubicBezTo>
                <a:cubicBezTo>
                  <a:pt x="948094" y="52996"/>
                  <a:pt x="427712" y="120492"/>
                  <a:pt x="0" y="36576"/>
                </a:cubicBezTo>
                <a:cubicBezTo>
                  <a:pt x="1081" y="19131"/>
                  <a:pt x="-776" y="15098"/>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3108960"/>
                      <a:gd name="connsiteY0" fmla="*/ 0 h 36576"/>
                      <a:gd name="connsiteX1" fmla="*/ 590702 w 3108960"/>
                      <a:gd name="connsiteY1" fmla="*/ 0 h 36576"/>
                      <a:gd name="connsiteX2" fmla="*/ 1212494 w 3108960"/>
                      <a:gd name="connsiteY2" fmla="*/ 0 h 36576"/>
                      <a:gd name="connsiteX3" fmla="*/ 1865376 w 3108960"/>
                      <a:gd name="connsiteY3" fmla="*/ 0 h 36576"/>
                      <a:gd name="connsiteX4" fmla="*/ 2518258 w 3108960"/>
                      <a:gd name="connsiteY4" fmla="*/ 0 h 36576"/>
                      <a:gd name="connsiteX5" fmla="*/ 3108960 w 3108960"/>
                      <a:gd name="connsiteY5" fmla="*/ 0 h 36576"/>
                      <a:gd name="connsiteX6" fmla="*/ 3108960 w 3108960"/>
                      <a:gd name="connsiteY6" fmla="*/ 36576 h 36576"/>
                      <a:gd name="connsiteX7" fmla="*/ 2424989 w 3108960"/>
                      <a:gd name="connsiteY7" fmla="*/ 36576 h 36576"/>
                      <a:gd name="connsiteX8" fmla="*/ 1741018 w 3108960"/>
                      <a:gd name="connsiteY8" fmla="*/ 36576 h 36576"/>
                      <a:gd name="connsiteX9" fmla="*/ 1119226 w 3108960"/>
                      <a:gd name="connsiteY9" fmla="*/ 36576 h 36576"/>
                      <a:gd name="connsiteX10" fmla="*/ 0 w 3108960"/>
                      <a:gd name="connsiteY10" fmla="*/ 36576 h 36576"/>
                      <a:gd name="connsiteX11" fmla="*/ 0 w 3108960"/>
                      <a:gd name="connsiteY11"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08960" h="36576" fill="none" extrusionOk="0">
                        <a:moveTo>
                          <a:pt x="0" y="0"/>
                        </a:moveTo>
                        <a:cubicBezTo>
                          <a:pt x="221275" y="-8194"/>
                          <a:pt x="420328" y="-28325"/>
                          <a:pt x="590702" y="0"/>
                        </a:cubicBezTo>
                        <a:cubicBezTo>
                          <a:pt x="761076" y="28325"/>
                          <a:pt x="972949" y="19277"/>
                          <a:pt x="1212494" y="0"/>
                        </a:cubicBezTo>
                        <a:cubicBezTo>
                          <a:pt x="1452039" y="-19277"/>
                          <a:pt x="1610416" y="-30328"/>
                          <a:pt x="1865376" y="0"/>
                        </a:cubicBezTo>
                        <a:cubicBezTo>
                          <a:pt x="2120336" y="30328"/>
                          <a:pt x="2267564" y="-16139"/>
                          <a:pt x="2518258" y="0"/>
                        </a:cubicBezTo>
                        <a:cubicBezTo>
                          <a:pt x="2768952" y="16139"/>
                          <a:pt x="2905723" y="1227"/>
                          <a:pt x="3108960" y="0"/>
                        </a:cubicBezTo>
                        <a:cubicBezTo>
                          <a:pt x="3109165" y="16166"/>
                          <a:pt x="3109462" y="22162"/>
                          <a:pt x="3108960" y="36576"/>
                        </a:cubicBezTo>
                        <a:cubicBezTo>
                          <a:pt x="2964123" y="25921"/>
                          <a:pt x="2648454" y="51515"/>
                          <a:pt x="2424989" y="36576"/>
                        </a:cubicBezTo>
                        <a:cubicBezTo>
                          <a:pt x="2201524" y="21637"/>
                          <a:pt x="1982528" y="13803"/>
                          <a:pt x="1741018" y="36576"/>
                        </a:cubicBezTo>
                        <a:cubicBezTo>
                          <a:pt x="1499508" y="59349"/>
                          <a:pt x="1309934" y="49297"/>
                          <a:pt x="1119226" y="36576"/>
                        </a:cubicBezTo>
                        <a:cubicBezTo>
                          <a:pt x="928518" y="23855"/>
                          <a:pt x="420915" y="50096"/>
                          <a:pt x="0" y="36576"/>
                        </a:cubicBezTo>
                        <a:cubicBezTo>
                          <a:pt x="868" y="18803"/>
                          <a:pt x="-1118" y="14678"/>
                          <a:pt x="0" y="0"/>
                        </a:cubicBezTo>
                        <a:close/>
                      </a:path>
                      <a:path w="3108960" h="36576" stroke="0" extrusionOk="0">
                        <a:moveTo>
                          <a:pt x="0" y="0"/>
                        </a:moveTo>
                        <a:cubicBezTo>
                          <a:pt x="119910" y="17195"/>
                          <a:pt x="345032" y="1652"/>
                          <a:pt x="590702" y="0"/>
                        </a:cubicBezTo>
                        <a:cubicBezTo>
                          <a:pt x="836372" y="-1652"/>
                          <a:pt x="904124" y="2261"/>
                          <a:pt x="1119226" y="0"/>
                        </a:cubicBezTo>
                        <a:cubicBezTo>
                          <a:pt x="1334328" y="-2261"/>
                          <a:pt x="1647246" y="-32233"/>
                          <a:pt x="1803197" y="0"/>
                        </a:cubicBezTo>
                        <a:cubicBezTo>
                          <a:pt x="1959148" y="32233"/>
                          <a:pt x="2190377" y="27642"/>
                          <a:pt x="2393899" y="0"/>
                        </a:cubicBezTo>
                        <a:cubicBezTo>
                          <a:pt x="2597421" y="-27642"/>
                          <a:pt x="2802562" y="22162"/>
                          <a:pt x="3108960" y="0"/>
                        </a:cubicBezTo>
                        <a:cubicBezTo>
                          <a:pt x="3109611" y="8048"/>
                          <a:pt x="3110258" y="24540"/>
                          <a:pt x="3108960" y="36576"/>
                        </a:cubicBezTo>
                        <a:cubicBezTo>
                          <a:pt x="2814115" y="6570"/>
                          <a:pt x="2641014" y="43038"/>
                          <a:pt x="2487168" y="36576"/>
                        </a:cubicBezTo>
                        <a:cubicBezTo>
                          <a:pt x="2333322" y="30114"/>
                          <a:pt x="2058477" y="12746"/>
                          <a:pt x="1803197" y="36576"/>
                        </a:cubicBezTo>
                        <a:cubicBezTo>
                          <a:pt x="1547917" y="60406"/>
                          <a:pt x="1401581" y="28768"/>
                          <a:pt x="1274674" y="36576"/>
                        </a:cubicBezTo>
                        <a:cubicBezTo>
                          <a:pt x="1147767" y="44384"/>
                          <a:pt x="941588" y="57956"/>
                          <a:pt x="652882" y="36576"/>
                        </a:cubicBezTo>
                        <a:cubicBezTo>
                          <a:pt x="364176" y="15196"/>
                          <a:pt x="150818" y="19453"/>
                          <a:pt x="0" y="36576"/>
                        </a:cubicBezTo>
                        <a:cubicBezTo>
                          <a:pt x="-72" y="25637"/>
                          <a:pt x="1286" y="1826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arcador de texto 3">
            <a:extLst>
              <a:ext uri="{FF2B5EF4-FFF2-40B4-BE49-F238E27FC236}">
                <a16:creationId xmlns:a16="http://schemas.microsoft.com/office/drawing/2014/main" id="{53420400-7356-1D17-3245-930F80714491}"/>
              </a:ext>
            </a:extLst>
          </p:cNvPr>
          <p:cNvSpPr>
            <a:spLocks noGrp="1"/>
          </p:cNvSpPr>
          <p:nvPr>
            <p:ph type="body" sz="quarter" idx="1"/>
          </p:nvPr>
        </p:nvSpPr>
        <p:spPr>
          <a:xfrm>
            <a:off x="9308590" y="1005840"/>
            <a:ext cx="13789152" cy="2926080"/>
          </a:xfrm>
        </p:spPr>
        <p:txBody>
          <a:bodyPr vert="horz" lIns="91440" tIns="45720" rIns="91440" bIns="45720" rtlCol="0" anchor="ctr">
            <a:normAutofit/>
          </a:bodyPr>
          <a:lstStyle/>
          <a:p>
            <a:pPr algn="l" defTabSz="914400" rtl="0">
              <a:lnSpc>
                <a:spcPct val="90000"/>
              </a:lnSpc>
            </a:pPr>
            <a:r>
              <a:rPr lang="en-US" sz="4400" kern="1200" dirty="0">
                <a:solidFill>
                  <a:schemeClr val="tx1"/>
                </a:solidFill>
                <a:effectLst/>
                <a:latin typeface="+mj-lt"/>
                <a:ea typeface="+mj-ea"/>
                <a:cs typeface="+mj-cs"/>
              </a:rPr>
              <a:t>                            Lancet </a:t>
            </a:r>
            <a:r>
              <a:rPr lang="en-US" sz="4400" kern="1200" dirty="0" err="1">
                <a:solidFill>
                  <a:schemeClr val="tx1"/>
                </a:solidFill>
                <a:effectLst/>
                <a:latin typeface="+mj-lt"/>
                <a:ea typeface="+mj-ea"/>
                <a:cs typeface="+mj-cs"/>
              </a:rPr>
              <a:t>Condown</a:t>
            </a:r>
            <a:endParaRPr lang="en-US" sz="4400" kern="1200" dirty="0">
              <a:solidFill>
                <a:schemeClr val="tx1"/>
              </a:solidFill>
              <a:latin typeface="+mn-lt"/>
              <a:ea typeface="+mn-ea"/>
              <a:cs typeface="+mn-cs"/>
            </a:endParaRPr>
          </a:p>
        </p:txBody>
      </p:sp>
      <p:pic>
        <p:nvPicPr>
          <p:cNvPr id="5" name="Imagen 4" descr="Mapa&#10;&#10;Descripción generada automáticamente">
            <a:extLst>
              <a:ext uri="{FF2B5EF4-FFF2-40B4-BE49-F238E27FC236}">
                <a16:creationId xmlns:a16="http://schemas.microsoft.com/office/drawing/2014/main" id="{D92A5726-38FE-6EAC-ECBB-476D799A1F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3926" y="4581872"/>
            <a:ext cx="15011763" cy="7918704"/>
          </a:xfrm>
          <a:prstGeom prst="rect">
            <a:avLst/>
          </a:prstGeom>
        </p:spPr>
      </p:pic>
    </p:spTree>
    <p:extLst>
      <p:ext uri="{BB962C8B-B14F-4D97-AF65-F5344CB8AC3E}">
        <p14:creationId xmlns:p14="http://schemas.microsoft.com/office/powerpoint/2010/main" val="73307049"/>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4000"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ítulo 2">
            <a:extLst>
              <a:ext uri="{FF2B5EF4-FFF2-40B4-BE49-F238E27FC236}">
                <a16:creationId xmlns:a16="http://schemas.microsoft.com/office/drawing/2014/main" id="{98C43642-0E89-97D9-DB5E-48366CBAFD2B}"/>
              </a:ext>
            </a:extLst>
          </p:cNvPr>
          <p:cNvSpPr>
            <a:spLocks noGrp="1"/>
          </p:cNvSpPr>
          <p:nvPr>
            <p:ph type="title"/>
          </p:nvPr>
        </p:nvSpPr>
        <p:spPr>
          <a:xfrm>
            <a:off x="1261872" y="1279040"/>
            <a:ext cx="6858000" cy="3438144"/>
          </a:xfrm>
        </p:spPr>
        <p:txBody>
          <a:bodyPr vert="horz" lIns="91440" tIns="45720" rIns="91440" bIns="45720" rtlCol="0" anchor="b">
            <a:normAutofit/>
          </a:bodyPr>
          <a:lstStyle/>
          <a:p>
            <a:pPr algn="l" defTabSz="914400">
              <a:lnSpc>
                <a:spcPct val="90000"/>
              </a:lnSpc>
              <a:spcBef>
                <a:spcPct val="0"/>
              </a:spcBef>
            </a:pPr>
            <a:r>
              <a:rPr lang="en-US" sz="7600" kern="1200" dirty="0">
                <a:solidFill>
                  <a:schemeClr val="tx1"/>
                </a:solidFill>
                <a:latin typeface="+mj-lt"/>
                <a:ea typeface="+mj-ea"/>
                <a:cs typeface="+mj-cs"/>
              </a:rPr>
              <a:t>¿Por </a:t>
            </a:r>
            <a:r>
              <a:rPr lang="en-US" sz="7600" kern="1200" dirty="0" err="1">
                <a:solidFill>
                  <a:schemeClr val="tx1"/>
                </a:solidFill>
                <a:latin typeface="+mj-lt"/>
                <a:ea typeface="+mj-ea"/>
                <a:cs typeface="+mj-cs"/>
              </a:rPr>
              <a:t>qué</a:t>
            </a:r>
            <a:r>
              <a:rPr lang="en-US" sz="7600" kern="1200" dirty="0">
                <a:solidFill>
                  <a:schemeClr val="tx1"/>
                </a:solidFill>
                <a:latin typeface="+mj-lt"/>
                <a:ea typeface="+mj-ea"/>
                <a:cs typeface="+mj-cs"/>
              </a:rPr>
              <a:t> usar </a:t>
            </a:r>
            <a:r>
              <a:rPr lang="en-US" sz="7600" kern="1200" dirty="0" err="1">
                <a:solidFill>
                  <a:schemeClr val="tx1"/>
                </a:solidFill>
                <a:latin typeface="+mj-lt"/>
                <a:ea typeface="+mj-ea"/>
                <a:cs typeface="+mj-cs"/>
              </a:rPr>
              <a:t>gráficos</a:t>
            </a:r>
            <a:r>
              <a:rPr lang="en-US" sz="7600" kern="1200" dirty="0">
                <a:solidFill>
                  <a:schemeClr val="tx1"/>
                </a:solidFill>
                <a:latin typeface="+mj-lt"/>
                <a:ea typeface="+mj-ea"/>
                <a:cs typeface="+mj-cs"/>
              </a:rPr>
              <a:t> e </a:t>
            </a:r>
            <a:r>
              <a:rPr lang="en-US" sz="7600" kern="1200" dirty="0" err="1">
                <a:solidFill>
                  <a:schemeClr val="tx1"/>
                </a:solidFill>
                <a:latin typeface="+mj-lt"/>
                <a:ea typeface="+mj-ea"/>
                <a:cs typeface="+mj-cs"/>
              </a:rPr>
              <a:t>infografías</a:t>
            </a:r>
            <a:r>
              <a:rPr lang="en-US" sz="7600" kern="1200" dirty="0">
                <a:solidFill>
                  <a:schemeClr val="tx1"/>
                </a:solidFill>
                <a:latin typeface="+mj-lt"/>
                <a:ea typeface="+mj-ea"/>
                <a:cs typeface="+mj-cs"/>
              </a:rPr>
              <a:t>?</a:t>
            </a:r>
          </a:p>
        </p:txBody>
      </p:sp>
      <p:sp>
        <p:nvSpPr>
          <p:cNvPr id="12"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86556" y="5147512"/>
            <a:ext cx="6510190" cy="36576"/>
          </a:xfrm>
          <a:custGeom>
            <a:avLst/>
            <a:gdLst>
              <a:gd name="connsiteX0" fmla="*/ 0 w 6510190"/>
              <a:gd name="connsiteY0" fmla="*/ 0 h 36576"/>
              <a:gd name="connsiteX1" fmla="*/ 651019 w 6510190"/>
              <a:gd name="connsiteY1" fmla="*/ 0 h 36576"/>
              <a:gd name="connsiteX2" fmla="*/ 1302038 w 6510190"/>
              <a:gd name="connsiteY2" fmla="*/ 0 h 36576"/>
              <a:gd name="connsiteX3" fmla="*/ 1953057 w 6510190"/>
              <a:gd name="connsiteY3" fmla="*/ 0 h 36576"/>
              <a:gd name="connsiteX4" fmla="*/ 2734280 w 6510190"/>
              <a:gd name="connsiteY4" fmla="*/ 0 h 36576"/>
              <a:gd name="connsiteX5" fmla="*/ 3450401 w 6510190"/>
              <a:gd name="connsiteY5" fmla="*/ 0 h 36576"/>
              <a:gd name="connsiteX6" fmla="*/ 3906114 w 6510190"/>
              <a:gd name="connsiteY6" fmla="*/ 0 h 36576"/>
              <a:gd name="connsiteX7" fmla="*/ 4492031 w 6510190"/>
              <a:gd name="connsiteY7" fmla="*/ 0 h 36576"/>
              <a:gd name="connsiteX8" fmla="*/ 5273254 w 6510190"/>
              <a:gd name="connsiteY8" fmla="*/ 0 h 36576"/>
              <a:gd name="connsiteX9" fmla="*/ 5924273 w 6510190"/>
              <a:gd name="connsiteY9" fmla="*/ 0 h 36576"/>
              <a:gd name="connsiteX10" fmla="*/ 6510190 w 6510190"/>
              <a:gd name="connsiteY10" fmla="*/ 0 h 36576"/>
              <a:gd name="connsiteX11" fmla="*/ 6510190 w 6510190"/>
              <a:gd name="connsiteY11" fmla="*/ 36576 h 36576"/>
              <a:gd name="connsiteX12" fmla="*/ 5989375 w 6510190"/>
              <a:gd name="connsiteY12" fmla="*/ 36576 h 36576"/>
              <a:gd name="connsiteX13" fmla="*/ 5208152 w 6510190"/>
              <a:gd name="connsiteY13" fmla="*/ 36576 h 36576"/>
              <a:gd name="connsiteX14" fmla="*/ 4687337 w 6510190"/>
              <a:gd name="connsiteY14" fmla="*/ 36576 h 36576"/>
              <a:gd name="connsiteX15" fmla="*/ 4231623 w 6510190"/>
              <a:gd name="connsiteY15" fmla="*/ 36576 h 36576"/>
              <a:gd name="connsiteX16" fmla="*/ 3775910 w 6510190"/>
              <a:gd name="connsiteY16" fmla="*/ 36576 h 36576"/>
              <a:gd name="connsiteX17" fmla="*/ 3059789 w 6510190"/>
              <a:gd name="connsiteY17" fmla="*/ 36576 h 36576"/>
              <a:gd name="connsiteX18" fmla="*/ 2604076 w 6510190"/>
              <a:gd name="connsiteY18" fmla="*/ 36576 h 36576"/>
              <a:gd name="connsiteX19" fmla="*/ 1953057 w 6510190"/>
              <a:gd name="connsiteY19" fmla="*/ 36576 h 36576"/>
              <a:gd name="connsiteX20" fmla="*/ 1432242 w 6510190"/>
              <a:gd name="connsiteY20" fmla="*/ 36576 h 36576"/>
              <a:gd name="connsiteX21" fmla="*/ 781223 w 6510190"/>
              <a:gd name="connsiteY21" fmla="*/ 36576 h 36576"/>
              <a:gd name="connsiteX22" fmla="*/ 0 w 6510190"/>
              <a:gd name="connsiteY22" fmla="*/ 36576 h 36576"/>
              <a:gd name="connsiteX23" fmla="*/ 0 w 6510190"/>
              <a:gd name="connsiteY23" fmla="*/ 0 h 36576"/>
              <a:gd name="connsiteX0" fmla="*/ 0 w 6510190"/>
              <a:gd name="connsiteY0" fmla="*/ 0 h 36576"/>
              <a:gd name="connsiteX1" fmla="*/ 585917 w 6510190"/>
              <a:gd name="connsiteY1" fmla="*/ 0 h 36576"/>
              <a:gd name="connsiteX2" fmla="*/ 1041630 w 6510190"/>
              <a:gd name="connsiteY2" fmla="*/ 0 h 36576"/>
              <a:gd name="connsiteX3" fmla="*/ 1822853 w 6510190"/>
              <a:gd name="connsiteY3" fmla="*/ 0 h 36576"/>
              <a:gd name="connsiteX4" fmla="*/ 2408770 w 6510190"/>
              <a:gd name="connsiteY4" fmla="*/ 0 h 36576"/>
              <a:gd name="connsiteX5" fmla="*/ 2994687 w 6510190"/>
              <a:gd name="connsiteY5" fmla="*/ 0 h 36576"/>
              <a:gd name="connsiteX6" fmla="*/ 3775910 w 6510190"/>
              <a:gd name="connsiteY6" fmla="*/ 0 h 36576"/>
              <a:gd name="connsiteX7" fmla="*/ 4296725 w 6510190"/>
              <a:gd name="connsiteY7" fmla="*/ 0 h 36576"/>
              <a:gd name="connsiteX8" fmla="*/ 5077948 w 6510190"/>
              <a:gd name="connsiteY8" fmla="*/ 0 h 36576"/>
              <a:gd name="connsiteX9" fmla="*/ 5859171 w 6510190"/>
              <a:gd name="connsiteY9" fmla="*/ 0 h 36576"/>
              <a:gd name="connsiteX10" fmla="*/ 6510190 w 6510190"/>
              <a:gd name="connsiteY10" fmla="*/ 0 h 36576"/>
              <a:gd name="connsiteX11" fmla="*/ 6510190 w 6510190"/>
              <a:gd name="connsiteY11" fmla="*/ 36576 h 36576"/>
              <a:gd name="connsiteX12" fmla="*/ 5794069 w 6510190"/>
              <a:gd name="connsiteY12" fmla="*/ 36576 h 36576"/>
              <a:gd name="connsiteX13" fmla="*/ 5012846 w 6510190"/>
              <a:gd name="connsiteY13" fmla="*/ 36576 h 36576"/>
              <a:gd name="connsiteX14" fmla="*/ 4231623 w 6510190"/>
              <a:gd name="connsiteY14" fmla="*/ 36576 h 36576"/>
              <a:gd name="connsiteX15" fmla="*/ 3710808 w 6510190"/>
              <a:gd name="connsiteY15" fmla="*/ 36576 h 36576"/>
              <a:gd name="connsiteX16" fmla="*/ 3059789 w 6510190"/>
              <a:gd name="connsiteY16" fmla="*/ 36576 h 36576"/>
              <a:gd name="connsiteX17" fmla="*/ 2278567 w 6510190"/>
              <a:gd name="connsiteY17" fmla="*/ 36576 h 36576"/>
              <a:gd name="connsiteX18" fmla="*/ 1627548 w 6510190"/>
              <a:gd name="connsiteY18" fmla="*/ 36576 h 36576"/>
              <a:gd name="connsiteX19" fmla="*/ 1171834 w 6510190"/>
              <a:gd name="connsiteY19" fmla="*/ 36576 h 36576"/>
              <a:gd name="connsiteX20" fmla="*/ 651019 w 6510190"/>
              <a:gd name="connsiteY20" fmla="*/ 36576 h 36576"/>
              <a:gd name="connsiteX21" fmla="*/ 0 w 6510190"/>
              <a:gd name="connsiteY21" fmla="*/ 36576 h 36576"/>
              <a:gd name="connsiteX22" fmla="*/ 0 w 6510190"/>
              <a:gd name="connsiteY22"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510190" h="36576" fill="none" extrusionOk="0">
                <a:moveTo>
                  <a:pt x="0" y="0"/>
                </a:moveTo>
                <a:cubicBezTo>
                  <a:pt x="187340" y="14427"/>
                  <a:pt x="491980" y="1526"/>
                  <a:pt x="651019" y="0"/>
                </a:cubicBezTo>
                <a:cubicBezTo>
                  <a:pt x="795738" y="16816"/>
                  <a:pt x="985440" y="-57702"/>
                  <a:pt x="1302038" y="0"/>
                </a:cubicBezTo>
                <a:cubicBezTo>
                  <a:pt x="1614979" y="11846"/>
                  <a:pt x="1663381" y="-1429"/>
                  <a:pt x="1953057" y="0"/>
                </a:cubicBezTo>
                <a:cubicBezTo>
                  <a:pt x="2223535" y="-8841"/>
                  <a:pt x="2410552" y="-41179"/>
                  <a:pt x="2734280" y="0"/>
                </a:cubicBezTo>
                <a:cubicBezTo>
                  <a:pt x="3060125" y="34975"/>
                  <a:pt x="3154155" y="17937"/>
                  <a:pt x="3450401" y="0"/>
                </a:cubicBezTo>
                <a:cubicBezTo>
                  <a:pt x="3754912" y="-13466"/>
                  <a:pt x="3716068" y="5983"/>
                  <a:pt x="3906114" y="0"/>
                </a:cubicBezTo>
                <a:cubicBezTo>
                  <a:pt x="4130070" y="10990"/>
                  <a:pt x="4269218" y="-27760"/>
                  <a:pt x="4492031" y="0"/>
                </a:cubicBezTo>
                <a:cubicBezTo>
                  <a:pt x="4761049" y="-11545"/>
                  <a:pt x="5034608" y="29929"/>
                  <a:pt x="5273254" y="0"/>
                </a:cubicBezTo>
                <a:cubicBezTo>
                  <a:pt x="5543748" y="1293"/>
                  <a:pt x="5784301" y="1118"/>
                  <a:pt x="5924273" y="0"/>
                </a:cubicBezTo>
                <a:cubicBezTo>
                  <a:pt x="6081042" y="33962"/>
                  <a:pt x="6334983" y="-34822"/>
                  <a:pt x="6510190" y="0"/>
                </a:cubicBezTo>
                <a:cubicBezTo>
                  <a:pt x="6508802" y="16205"/>
                  <a:pt x="6512273" y="22536"/>
                  <a:pt x="6510190" y="36576"/>
                </a:cubicBezTo>
                <a:cubicBezTo>
                  <a:pt x="6422963" y="-336"/>
                  <a:pt x="6118940" y="4292"/>
                  <a:pt x="5989375" y="36576"/>
                </a:cubicBezTo>
                <a:cubicBezTo>
                  <a:pt x="5824292" y="49087"/>
                  <a:pt x="5585495" y="75911"/>
                  <a:pt x="5208152" y="36576"/>
                </a:cubicBezTo>
                <a:cubicBezTo>
                  <a:pt x="4824927" y="42669"/>
                  <a:pt x="4960943" y="37438"/>
                  <a:pt x="4687337" y="36576"/>
                </a:cubicBezTo>
                <a:cubicBezTo>
                  <a:pt x="4432063" y="27619"/>
                  <a:pt x="4442671" y="59718"/>
                  <a:pt x="4231623" y="36576"/>
                </a:cubicBezTo>
                <a:cubicBezTo>
                  <a:pt x="4003174" y="20993"/>
                  <a:pt x="3894722" y="27420"/>
                  <a:pt x="3775910" y="36576"/>
                </a:cubicBezTo>
                <a:cubicBezTo>
                  <a:pt x="3661991" y="-17036"/>
                  <a:pt x="3396817" y="31256"/>
                  <a:pt x="3059789" y="36576"/>
                </a:cubicBezTo>
                <a:cubicBezTo>
                  <a:pt x="2731803" y="13827"/>
                  <a:pt x="2721330" y="14390"/>
                  <a:pt x="2604076" y="36576"/>
                </a:cubicBezTo>
                <a:cubicBezTo>
                  <a:pt x="2493767" y="51962"/>
                  <a:pt x="2216561" y="67476"/>
                  <a:pt x="1953057" y="36576"/>
                </a:cubicBezTo>
                <a:cubicBezTo>
                  <a:pt x="1703276" y="-10805"/>
                  <a:pt x="1553582" y="27471"/>
                  <a:pt x="1432242" y="36576"/>
                </a:cubicBezTo>
                <a:cubicBezTo>
                  <a:pt x="1302086" y="90935"/>
                  <a:pt x="1000933" y="33646"/>
                  <a:pt x="781223" y="36576"/>
                </a:cubicBezTo>
                <a:cubicBezTo>
                  <a:pt x="570338" y="43468"/>
                  <a:pt x="214621" y="80601"/>
                  <a:pt x="0" y="36576"/>
                </a:cubicBezTo>
                <a:cubicBezTo>
                  <a:pt x="-3350" y="24468"/>
                  <a:pt x="1759" y="7717"/>
                  <a:pt x="0" y="0"/>
                </a:cubicBezTo>
                <a:close/>
              </a:path>
              <a:path w="6510190" h="36576" stroke="0" extrusionOk="0">
                <a:moveTo>
                  <a:pt x="0" y="0"/>
                </a:moveTo>
                <a:cubicBezTo>
                  <a:pt x="180494" y="-4758"/>
                  <a:pt x="443372" y="-3163"/>
                  <a:pt x="585917" y="0"/>
                </a:cubicBezTo>
                <a:cubicBezTo>
                  <a:pt x="719052" y="8079"/>
                  <a:pt x="930212" y="8042"/>
                  <a:pt x="1041630" y="0"/>
                </a:cubicBezTo>
                <a:cubicBezTo>
                  <a:pt x="1133740" y="-9993"/>
                  <a:pt x="1460413" y="52040"/>
                  <a:pt x="1822853" y="0"/>
                </a:cubicBezTo>
                <a:cubicBezTo>
                  <a:pt x="2149245" y="-45183"/>
                  <a:pt x="2236988" y="-23232"/>
                  <a:pt x="2408770" y="0"/>
                </a:cubicBezTo>
                <a:cubicBezTo>
                  <a:pt x="2566180" y="26347"/>
                  <a:pt x="2815079" y="39069"/>
                  <a:pt x="2994687" y="0"/>
                </a:cubicBezTo>
                <a:cubicBezTo>
                  <a:pt x="3123459" y="-15508"/>
                  <a:pt x="3559379" y="2058"/>
                  <a:pt x="3775910" y="0"/>
                </a:cubicBezTo>
                <a:cubicBezTo>
                  <a:pt x="4003812" y="38319"/>
                  <a:pt x="4105139" y="-7076"/>
                  <a:pt x="4296725" y="0"/>
                </a:cubicBezTo>
                <a:cubicBezTo>
                  <a:pt x="4497364" y="-25810"/>
                  <a:pt x="4859648" y="-33235"/>
                  <a:pt x="5077948" y="0"/>
                </a:cubicBezTo>
                <a:cubicBezTo>
                  <a:pt x="5324522" y="11036"/>
                  <a:pt x="5513134" y="21234"/>
                  <a:pt x="5859171" y="0"/>
                </a:cubicBezTo>
                <a:cubicBezTo>
                  <a:pt x="6212517" y="-19260"/>
                  <a:pt x="6294730" y="-6847"/>
                  <a:pt x="6510190" y="0"/>
                </a:cubicBezTo>
                <a:cubicBezTo>
                  <a:pt x="6511264" y="12130"/>
                  <a:pt x="6511036" y="28818"/>
                  <a:pt x="6510190" y="36576"/>
                </a:cubicBezTo>
                <a:cubicBezTo>
                  <a:pt x="6151433" y="23971"/>
                  <a:pt x="6113894" y="52202"/>
                  <a:pt x="5794069" y="36576"/>
                </a:cubicBezTo>
                <a:cubicBezTo>
                  <a:pt x="5473262" y="39043"/>
                  <a:pt x="5353257" y="19198"/>
                  <a:pt x="5012846" y="36576"/>
                </a:cubicBezTo>
                <a:cubicBezTo>
                  <a:pt x="4693554" y="26997"/>
                  <a:pt x="4446003" y="48311"/>
                  <a:pt x="4231623" y="36576"/>
                </a:cubicBezTo>
                <a:cubicBezTo>
                  <a:pt x="4046477" y="30013"/>
                  <a:pt x="3848817" y="8473"/>
                  <a:pt x="3710808" y="36576"/>
                </a:cubicBezTo>
                <a:cubicBezTo>
                  <a:pt x="3614035" y="59509"/>
                  <a:pt x="3357538" y="115923"/>
                  <a:pt x="3059789" y="36576"/>
                </a:cubicBezTo>
                <a:cubicBezTo>
                  <a:pt x="2740415" y="2412"/>
                  <a:pt x="2618337" y="43836"/>
                  <a:pt x="2278567" y="36576"/>
                </a:cubicBezTo>
                <a:cubicBezTo>
                  <a:pt x="1957689" y="25636"/>
                  <a:pt x="1917309" y="44798"/>
                  <a:pt x="1627548" y="36576"/>
                </a:cubicBezTo>
                <a:cubicBezTo>
                  <a:pt x="1341640" y="26595"/>
                  <a:pt x="1370539" y="52424"/>
                  <a:pt x="1171834" y="36576"/>
                </a:cubicBezTo>
                <a:cubicBezTo>
                  <a:pt x="997042" y="2663"/>
                  <a:pt x="853235" y="25241"/>
                  <a:pt x="651019" y="36576"/>
                </a:cubicBezTo>
                <a:cubicBezTo>
                  <a:pt x="467046" y="32256"/>
                  <a:pt x="267575" y="11776"/>
                  <a:pt x="0" y="36576"/>
                </a:cubicBezTo>
                <a:cubicBezTo>
                  <a:pt x="-1085" y="25116"/>
                  <a:pt x="-1252" y="6731"/>
                  <a:pt x="0" y="0"/>
                </a:cubicBezTo>
                <a:close/>
              </a:path>
              <a:path w="6510190" h="36576" fill="none" stroke="0" extrusionOk="0">
                <a:moveTo>
                  <a:pt x="0" y="0"/>
                </a:moveTo>
                <a:cubicBezTo>
                  <a:pt x="139814" y="-15234"/>
                  <a:pt x="470273" y="11088"/>
                  <a:pt x="651019" y="0"/>
                </a:cubicBezTo>
                <a:cubicBezTo>
                  <a:pt x="838877" y="8443"/>
                  <a:pt x="967088" y="-17479"/>
                  <a:pt x="1302038" y="0"/>
                </a:cubicBezTo>
                <a:cubicBezTo>
                  <a:pt x="1597485" y="26945"/>
                  <a:pt x="1660866" y="7265"/>
                  <a:pt x="1953057" y="0"/>
                </a:cubicBezTo>
                <a:cubicBezTo>
                  <a:pt x="2210088" y="-19567"/>
                  <a:pt x="2416130" y="-21169"/>
                  <a:pt x="2734280" y="0"/>
                </a:cubicBezTo>
                <a:cubicBezTo>
                  <a:pt x="3089185" y="31796"/>
                  <a:pt x="3153378" y="9515"/>
                  <a:pt x="3450401" y="0"/>
                </a:cubicBezTo>
                <a:cubicBezTo>
                  <a:pt x="3742788" y="-13156"/>
                  <a:pt x="3716020" y="991"/>
                  <a:pt x="3906114" y="0"/>
                </a:cubicBezTo>
                <a:cubicBezTo>
                  <a:pt x="4092574" y="-16295"/>
                  <a:pt x="4265768" y="35761"/>
                  <a:pt x="4492031" y="0"/>
                </a:cubicBezTo>
                <a:cubicBezTo>
                  <a:pt x="4744573" y="10299"/>
                  <a:pt x="5037922" y="23382"/>
                  <a:pt x="5273254" y="0"/>
                </a:cubicBezTo>
                <a:cubicBezTo>
                  <a:pt x="5500515" y="-23700"/>
                  <a:pt x="5789941" y="-14908"/>
                  <a:pt x="5924273" y="0"/>
                </a:cubicBezTo>
                <a:cubicBezTo>
                  <a:pt x="6080819" y="35681"/>
                  <a:pt x="6357610" y="22951"/>
                  <a:pt x="6510190" y="0"/>
                </a:cubicBezTo>
                <a:cubicBezTo>
                  <a:pt x="6510389" y="16945"/>
                  <a:pt x="6511780" y="22651"/>
                  <a:pt x="6510190" y="36576"/>
                </a:cubicBezTo>
                <a:cubicBezTo>
                  <a:pt x="6428569" y="-1538"/>
                  <a:pt x="6138952" y="14767"/>
                  <a:pt x="5989375" y="36576"/>
                </a:cubicBezTo>
                <a:cubicBezTo>
                  <a:pt x="5784590" y="49776"/>
                  <a:pt x="5573900" y="14043"/>
                  <a:pt x="5208152" y="36576"/>
                </a:cubicBezTo>
                <a:cubicBezTo>
                  <a:pt x="4824749" y="53009"/>
                  <a:pt x="4944194" y="44649"/>
                  <a:pt x="4687337" y="36576"/>
                </a:cubicBezTo>
                <a:cubicBezTo>
                  <a:pt x="4427662" y="12202"/>
                  <a:pt x="4435611" y="62164"/>
                  <a:pt x="4231623" y="36576"/>
                </a:cubicBezTo>
                <a:cubicBezTo>
                  <a:pt x="4013542" y="30360"/>
                  <a:pt x="3912566" y="50743"/>
                  <a:pt x="3775910" y="36576"/>
                </a:cubicBezTo>
                <a:cubicBezTo>
                  <a:pt x="3656136" y="51209"/>
                  <a:pt x="3429930" y="34080"/>
                  <a:pt x="3059789" y="36576"/>
                </a:cubicBezTo>
                <a:cubicBezTo>
                  <a:pt x="2731192" y="15498"/>
                  <a:pt x="2718075" y="17171"/>
                  <a:pt x="2604076" y="36576"/>
                </a:cubicBezTo>
                <a:cubicBezTo>
                  <a:pt x="2516199" y="110796"/>
                  <a:pt x="2185132" y="79706"/>
                  <a:pt x="1953057" y="36576"/>
                </a:cubicBezTo>
                <a:cubicBezTo>
                  <a:pt x="1704117" y="-23126"/>
                  <a:pt x="1529624" y="30687"/>
                  <a:pt x="1432242" y="36576"/>
                </a:cubicBezTo>
                <a:cubicBezTo>
                  <a:pt x="1324320" y="51696"/>
                  <a:pt x="999476" y="86348"/>
                  <a:pt x="781223" y="36576"/>
                </a:cubicBezTo>
                <a:cubicBezTo>
                  <a:pt x="526096" y="74251"/>
                  <a:pt x="218029" y="44550"/>
                  <a:pt x="0" y="36576"/>
                </a:cubicBezTo>
                <a:cubicBezTo>
                  <a:pt x="-333" y="24109"/>
                  <a:pt x="1741" y="7662"/>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6510190"/>
                      <a:gd name="connsiteY0" fmla="*/ 0 h 36576"/>
                      <a:gd name="connsiteX1" fmla="*/ 651019 w 6510190"/>
                      <a:gd name="connsiteY1" fmla="*/ 0 h 36576"/>
                      <a:gd name="connsiteX2" fmla="*/ 1302038 w 6510190"/>
                      <a:gd name="connsiteY2" fmla="*/ 0 h 36576"/>
                      <a:gd name="connsiteX3" fmla="*/ 1953057 w 6510190"/>
                      <a:gd name="connsiteY3" fmla="*/ 0 h 36576"/>
                      <a:gd name="connsiteX4" fmla="*/ 2734280 w 6510190"/>
                      <a:gd name="connsiteY4" fmla="*/ 0 h 36576"/>
                      <a:gd name="connsiteX5" fmla="*/ 3450401 w 6510190"/>
                      <a:gd name="connsiteY5" fmla="*/ 0 h 36576"/>
                      <a:gd name="connsiteX6" fmla="*/ 3906114 w 6510190"/>
                      <a:gd name="connsiteY6" fmla="*/ 0 h 36576"/>
                      <a:gd name="connsiteX7" fmla="*/ 4492031 w 6510190"/>
                      <a:gd name="connsiteY7" fmla="*/ 0 h 36576"/>
                      <a:gd name="connsiteX8" fmla="*/ 5273254 w 6510190"/>
                      <a:gd name="connsiteY8" fmla="*/ 0 h 36576"/>
                      <a:gd name="connsiteX9" fmla="*/ 5924273 w 6510190"/>
                      <a:gd name="connsiteY9" fmla="*/ 0 h 36576"/>
                      <a:gd name="connsiteX10" fmla="*/ 6510190 w 6510190"/>
                      <a:gd name="connsiteY10" fmla="*/ 0 h 36576"/>
                      <a:gd name="connsiteX11" fmla="*/ 6510190 w 6510190"/>
                      <a:gd name="connsiteY11" fmla="*/ 36576 h 36576"/>
                      <a:gd name="connsiteX12" fmla="*/ 5989375 w 6510190"/>
                      <a:gd name="connsiteY12" fmla="*/ 36576 h 36576"/>
                      <a:gd name="connsiteX13" fmla="*/ 5208152 w 6510190"/>
                      <a:gd name="connsiteY13" fmla="*/ 36576 h 36576"/>
                      <a:gd name="connsiteX14" fmla="*/ 4687337 w 6510190"/>
                      <a:gd name="connsiteY14" fmla="*/ 36576 h 36576"/>
                      <a:gd name="connsiteX15" fmla="*/ 4231623 w 6510190"/>
                      <a:gd name="connsiteY15" fmla="*/ 36576 h 36576"/>
                      <a:gd name="connsiteX16" fmla="*/ 3775910 w 6510190"/>
                      <a:gd name="connsiteY16" fmla="*/ 36576 h 36576"/>
                      <a:gd name="connsiteX17" fmla="*/ 3059789 w 6510190"/>
                      <a:gd name="connsiteY17" fmla="*/ 36576 h 36576"/>
                      <a:gd name="connsiteX18" fmla="*/ 2604076 w 6510190"/>
                      <a:gd name="connsiteY18" fmla="*/ 36576 h 36576"/>
                      <a:gd name="connsiteX19" fmla="*/ 1953057 w 6510190"/>
                      <a:gd name="connsiteY19" fmla="*/ 36576 h 36576"/>
                      <a:gd name="connsiteX20" fmla="*/ 1432242 w 6510190"/>
                      <a:gd name="connsiteY20" fmla="*/ 36576 h 36576"/>
                      <a:gd name="connsiteX21" fmla="*/ 781223 w 6510190"/>
                      <a:gd name="connsiteY21" fmla="*/ 36576 h 36576"/>
                      <a:gd name="connsiteX22" fmla="*/ 0 w 6510190"/>
                      <a:gd name="connsiteY22" fmla="*/ 36576 h 36576"/>
                      <a:gd name="connsiteX23" fmla="*/ 0 w 6510190"/>
                      <a:gd name="connsiteY23"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510190" h="36576" fill="none" extrusionOk="0">
                        <a:moveTo>
                          <a:pt x="0" y="0"/>
                        </a:moveTo>
                        <a:cubicBezTo>
                          <a:pt x="161111" y="-2097"/>
                          <a:pt x="501055" y="-465"/>
                          <a:pt x="651019" y="0"/>
                        </a:cubicBezTo>
                        <a:cubicBezTo>
                          <a:pt x="800983" y="465"/>
                          <a:pt x="997901" y="-18459"/>
                          <a:pt x="1302038" y="0"/>
                        </a:cubicBezTo>
                        <a:cubicBezTo>
                          <a:pt x="1606175" y="18459"/>
                          <a:pt x="1662008" y="955"/>
                          <a:pt x="1953057" y="0"/>
                        </a:cubicBezTo>
                        <a:cubicBezTo>
                          <a:pt x="2244106" y="-955"/>
                          <a:pt x="2398681" y="-29506"/>
                          <a:pt x="2734280" y="0"/>
                        </a:cubicBezTo>
                        <a:cubicBezTo>
                          <a:pt x="3069879" y="29506"/>
                          <a:pt x="3152053" y="12243"/>
                          <a:pt x="3450401" y="0"/>
                        </a:cubicBezTo>
                        <a:cubicBezTo>
                          <a:pt x="3748749" y="-12243"/>
                          <a:pt x="3717867" y="-748"/>
                          <a:pt x="3906114" y="0"/>
                        </a:cubicBezTo>
                        <a:cubicBezTo>
                          <a:pt x="4094361" y="748"/>
                          <a:pt x="4281847" y="13415"/>
                          <a:pt x="4492031" y="0"/>
                        </a:cubicBezTo>
                        <a:cubicBezTo>
                          <a:pt x="4702215" y="-13415"/>
                          <a:pt x="5025379" y="20366"/>
                          <a:pt x="5273254" y="0"/>
                        </a:cubicBezTo>
                        <a:cubicBezTo>
                          <a:pt x="5521129" y="-20366"/>
                          <a:pt x="5771612" y="-29898"/>
                          <a:pt x="5924273" y="0"/>
                        </a:cubicBezTo>
                        <a:cubicBezTo>
                          <a:pt x="6076934" y="29898"/>
                          <a:pt x="6354559" y="-8644"/>
                          <a:pt x="6510190" y="0"/>
                        </a:cubicBezTo>
                        <a:cubicBezTo>
                          <a:pt x="6509475" y="15537"/>
                          <a:pt x="6511555" y="22375"/>
                          <a:pt x="6510190" y="36576"/>
                        </a:cubicBezTo>
                        <a:cubicBezTo>
                          <a:pt x="6403695" y="20240"/>
                          <a:pt x="6135058" y="33081"/>
                          <a:pt x="5989375" y="36576"/>
                        </a:cubicBezTo>
                        <a:cubicBezTo>
                          <a:pt x="5843692" y="40071"/>
                          <a:pt x="5581730" y="19446"/>
                          <a:pt x="5208152" y="36576"/>
                        </a:cubicBezTo>
                        <a:cubicBezTo>
                          <a:pt x="4834574" y="53706"/>
                          <a:pt x="4947691" y="51777"/>
                          <a:pt x="4687337" y="36576"/>
                        </a:cubicBezTo>
                        <a:cubicBezTo>
                          <a:pt x="4426984" y="21375"/>
                          <a:pt x="4440451" y="59338"/>
                          <a:pt x="4231623" y="36576"/>
                        </a:cubicBezTo>
                        <a:cubicBezTo>
                          <a:pt x="4022795" y="13814"/>
                          <a:pt x="3895021" y="37706"/>
                          <a:pt x="3775910" y="36576"/>
                        </a:cubicBezTo>
                        <a:cubicBezTo>
                          <a:pt x="3656799" y="35446"/>
                          <a:pt x="3387310" y="59361"/>
                          <a:pt x="3059789" y="36576"/>
                        </a:cubicBezTo>
                        <a:cubicBezTo>
                          <a:pt x="2732268" y="13791"/>
                          <a:pt x="2719596" y="17090"/>
                          <a:pt x="2604076" y="36576"/>
                        </a:cubicBezTo>
                        <a:cubicBezTo>
                          <a:pt x="2488556" y="56062"/>
                          <a:pt x="2206902" y="68226"/>
                          <a:pt x="1953057" y="36576"/>
                        </a:cubicBezTo>
                        <a:cubicBezTo>
                          <a:pt x="1699212" y="4926"/>
                          <a:pt x="1552383" y="31975"/>
                          <a:pt x="1432242" y="36576"/>
                        </a:cubicBezTo>
                        <a:cubicBezTo>
                          <a:pt x="1312102" y="41177"/>
                          <a:pt x="1012740" y="46297"/>
                          <a:pt x="781223" y="36576"/>
                        </a:cubicBezTo>
                        <a:cubicBezTo>
                          <a:pt x="549706" y="26855"/>
                          <a:pt x="239878" y="73540"/>
                          <a:pt x="0" y="36576"/>
                        </a:cubicBezTo>
                        <a:cubicBezTo>
                          <a:pt x="-1386" y="23779"/>
                          <a:pt x="1769" y="8239"/>
                          <a:pt x="0" y="0"/>
                        </a:cubicBezTo>
                        <a:close/>
                      </a:path>
                      <a:path w="6510190" h="36576" stroke="0" extrusionOk="0">
                        <a:moveTo>
                          <a:pt x="0" y="0"/>
                        </a:moveTo>
                        <a:cubicBezTo>
                          <a:pt x="207071" y="-14617"/>
                          <a:pt x="444194" y="-15606"/>
                          <a:pt x="585917" y="0"/>
                        </a:cubicBezTo>
                        <a:cubicBezTo>
                          <a:pt x="727640" y="15606"/>
                          <a:pt x="908078" y="6034"/>
                          <a:pt x="1041630" y="0"/>
                        </a:cubicBezTo>
                        <a:cubicBezTo>
                          <a:pt x="1175182" y="-6034"/>
                          <a:pt x="1490887" y="38691"/>
                          <a:pt x="1822853" y="0"/>
                        </a:cubicBezTo>
                        <a:cubicBezTo>
                          <a:pt x="2154819" y="-38691"/>
                          <a:pt x="2235404" y="-3172"/>
                          <a:pt x="2408770" y="0"/>
                        </a:cubicBezTo>
                        <a:cubicBezTo>
                          <a:pt x="2582136" y="3172"/>
                          <a:pt x="2820108" y="26514"/>
                          <a:pt x="2994687" y="0"/>
                        </a:cubicBezTo>
                        <a:cubicBezTo>
                          <a:pt x="3169266" y="-26514"/>
                          <a:pt x="3544431" y="-38940"/>
                          <a:pt x="3775910" y="0"/>
                        </a:cubicBezTo>
                        <a:cubicBezTo>
                          <a:pt x="4007389" y="38940"/>
                          <a:pt x="4105698" y="7408"/>
                          <a:pt x="4296725" y="0"/>
                        </a:cubicBezTo>
                        <a:cubicBezTo>
                          <a:pt x="4487752" y="-7408"/>
                          <a:pt x="4851891" y="-25167"/>
                          <a:pt x="5077948" y="0"/>
                        </a:cubicBezTo>
                        <a:cubicBezTo>
                          <a:pt x="5304005" y="25167"/>
                          <a:pt x="5507082" y="26354"/>
                          <a:pt x="5859171" y="0"/>
                        </a:cubicBezTo>
                        <a:cubicBezTo>
                          <a:pt x="6211260" y="-26354"/>
                          <a:pt x="6286793" y="584"/>
                          <a:pt x="6510190" y="0"/>
                        </a:cubicBezTo>
                        <a:cubicBezTo>
                          <a:pt x="6510731" y="12097"/>
                          <a:pt x="6511051" y="29008"/>
                          <a:pt x="6510190" y="36576"/>
                        </a:cubicBezTo>
                        <a:cubicBezTo>
                          <a:pt x="6162526" y="22753"/>
                          <a:pt x="6109599" y="46968"/>
                          <a:pt x="5794069" y="36576"/>
                        </a:cubicBezTo>
                        <a:cubicBezTo>
                          <a:pt x="5478539" y="26184"/>
                          <a:pt x="5341679" y="23264"/>
                          <a:pt x="5012846" y="36576"/>
                        </a:cubicBezTo>
                        <a:cubicBezTo>
                          <a:pt x="4684013" y="49888"/>
                          <a:pt x="4420613" y="37104"/>
                          <a:pt x="4231623" y="36576"/>
                        </a:cubicBezTo>
                        <a:cubicBezTo>
                          <a:pt x="4042633" y="36048"/>
                          <a:pt x="3824332" y="16640"/>
                          <a:pt x="3710808" y="36576"/>
                        </a:cubicBezTo>
                        <a:cubicBezTo>
                          <a:pt x="3597284" y="56512"/>
                          <a:pt x="3353238" y="61001"/>
                          <a:pt x="3059789" y="36576"/>
                        </a:cubicBezTo>
                        <a:cubicBezTo>
                          <a:pt x="2766340" y="12151"/>
                          <a:pt x="2599388" y="45085"/>
                          <a:pt x="2278567" y="36576"/>
                        </a:cubicBezTo>
                        <a:cubicBezTo>
                          <a:pt x="1957746" y="28067"/>
                          <a:pt x="1913835" y="47318"/>
                          <a:pt x="1627548" y="36576"/>
                        </a:cubicBezTo>
                        <a:cubicBezTo>
                          <a:pt x="1341261" y="25834"/>
                          <a:pt x="1364107" y="52564"/>
                          <a:pt x="1171834" y="36576"/>
                        </a:cubicBezTo>
                        <a:cubicBezTo>
                          <a:pt x="979561" y="20588"/>
                          <a:pt x="844677" y="45277"/>
                          <a:pt x="651019" y="36576"/>
                        </a:cubicBezTo>
                        <a:cubicBezTo>
                          <a:pt x="457362" y="27875"/>
                          <a:pt x="244555" y="31711"/>
                          <a:pt x="0" y="36576"/>
                        </a:cubicBezTo>
                        <a:cubicBezTo>
                          <a:pt x="-1549" y="24953"/>
                          <a:pt x="-1602" y="881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arcador de texto 3">
            <a:extLst>
              <a:ext uri="{FF2B5EF4-FFF2-40B4-BE49-F238E27FC236}">
                <a16:creationId xmlns:a16="http://schemas.microsoft.com/office/drawing/2014/main" id="{80975F25-FEED-FD7D-7D72-FEE5162F75FF}"/>
              </a:ext>
            </a:extLst>
          </p:cNvPr>
          <p:cNvSpPr>
            <a:spLocks noGrp="1"/>
          </p:cNvSpPr>
          <p:nvPr>
            <p:ph type="body" sz="quarter" idx="1"/>
          </p:nvPr>
        </p:nvSpPr>
        <p:spPr>
          <a:xfrm>
            <a:off x="1261872" y="5614416"/>
            <a:ext cx="6858000" cy="6821424"/>
          </a:xfrm>
        </p:spPr>
        <p:txBody>
          <a:bodyPr vert="horz" lIns="91440" tIns="45720" rIns="91440" bIns="45720" rtlCol="0" anchor="t">
            <a:normAutofit lnSpcReduction="10000"/>
          </a:bodyPr>
          <a:lstStyle/>
          <a:p>
            <a:pPr marL="342900" lvl="0" indent="-228600" algn="l" defTabSz="914400" rtl="0">
              <a:lnSpc>
                <a:spcPct val="90000"/>
              </a:lnSpc>
              <a:buSzPts val="1100"/>
              <a:buFont typeface="Arial" panose="020B0604020202020204" pitchFamily="34" charset="0"/>
              <a:buChar char="•"/>
            </a:pPr>
            <a:r>
              <a:rPr lang="en-US" sz="4100" kern="1200" dirty="0">
                <a:solidFill>
                  <a:schemeClr val="tx1"/>
                </a:solidFill>
                <a:effectLst/>
                <a:latin typeface="+mn-lt"/>
                <a:ea typeface="+mn-ea"/>
                <a:cs typeface="+mn-cs"/>
              </a:rPr>
              <a:t>Se </a:t>
            </a:r>
            <a:r>
              <a:rPr lang="en-US" sz="4100" kern="1200" dirty="0" err="1">
                <a:solidFill>
                  <a:schemeClr val="tx1"/>
                </a:solidFill>
                <a:effectLst/>
                <a:latin typeface="+mn-lt"/>
                <a:ea typeface="+mn-ea"/>
                <a:cs typeface="+mn-cs"/>
              </a:rPr>
              <a:t>facilita</a:t>
            </a:r>
            <a:r>
              <a:rPr lang="en-US" sz="4100" kern="1200" dirty="0">
                <a:solidFill>
                  <a:schemeClr val="tx1"/>
                </a:solidFill>
                <a:effectLst/>
                <a:latin typeface="+mn-lt"/>
                <a:ea typeface="+mn-ea"/>
                <a:cs typeface="+mn-cs"/>
              </a:rPr>
              <a:t> la </a:t>
            </a:r>
            <a:r>
              <a:rPr lang="en-US" sz="4100" kern="1200" dirty="0" err="1">
                <a:solidFill>
                  <a:schemeClr val="tx1"/>
                </a:solidFill>
                <a:effectLst/>
                <a:latin typeface="+mn-lt"/>
                <a:ea typeface="+mn-ea"/>
                <a:cs typeface="+mn-cs"/>
              </a:rPr>
              <a:t>comprensión</a:t>
            </a:r>
            <a:r>
              <a:rPr lang="en-US" sz="4100" kern="1200" dirty="0">
                <a:solidFill>
                  <a:schemeClr val="tx1"/>
                </a:solidFill>
                <a:effectLst/>
                <a:latin typeface="+mn-lt"/>
                <a:ea typeface="+mn-ea"/>
                <a:cs typeface="+mn-cs"/>
              </a:rPr>
              <a:t> y </a:t>
            </a:r>
            <a:r>
              <a:rPr lang="en-US" sz="4100" kern="1200" dirty="0" err="1">
                <a:solidFill>
                  <a:schemeClr val="tx1"/>
                </a:solidFill>
                <a:effectLst/>
                <a:latin typeface="+mn-lt"/>
                <a:ea typeface="+mn-ea"/>
                <a:cs typeface="+mn-cs"/>
              </a:rPr>
              <a:t>el</a:t>
            </a:r>
            <a:r>
              <a:rPr lang="en-US" sz="4100" kern="1200" dirty="0">
                <a:solidFill>
                  <a:schemeClr val="tx1"/>
                </a:solidFill>
                <a:effectLst/>
                <a:latin typeface="+mn-lt"/>
                <a:ea typeface="+mn-ea"/>
                <a:cs typeface="+mn-cs"/>
              </a:rPr>
              <a:t> </a:t>
            </a:r>
            <a:r>
              <a:rPr lang="en-US" sz="4100" kern="1200" dirty="0" err="1">
                <a:solidFill>
                  <a:schemeClr val="tx1"/>
                </a:solidFill>
                <a:effectLst/>
                <a:latin typeface="+mn-lt"/>
                <a:ea typeface="+mn-ea"/>
                <a:cs typeface="+mn-cs"/>
              </a:rPr>
              <a:t>posicionamiento</a:t>
            </a:r>
            <a:r>
              <a:rPr lang="en-US" sz="4100" kern="1200" dirty="0">
                <a:solidFill>
                  <a:schemeClr val="tx1"/>
                </a:solidFill>
                <a:effectLst/>
                <a:latin typeface="+mn-lt"/>
                <a:ea typeface="+mn-ea"/>
                <a:cs typeface="+mn-cs"/>
              </a:rPr>
              <a:t> del </a:t>
            </a:r>
            <a:r>
              <a:rPr lang="en-US" sz="4100" kern="1200" dirty="0" err="1">
                <a:solidFill>
                  <a:schemeClr val="tx1"/>
                </a:solidFill>
                <a:effectLst/>
                <a:latin typeface="+mn-lt"/>
                <a:ea typeface="+mn-ea"/>
                <a:cs typeface="+mn-cs"/>
              </a:rPr>
              <a:t>mensaje</a:t>
            </a:r>
            <a:r>
              <a:rPr lang="en-US" sz="4100" kern="1200" dirty="0">
                <a:solidFill>
                  <a:schemeClr val="tx1"/>
                </a:solidFill>
                <a:effectLst/>
                <a:latin typeface="+mn-lt"/>
                <a:ea typeface="+mn-ea"/>
                <a:cs typeface="+mn-cs"/>
              </a:rPr>
              <a:t>.</a:t>
            </a:r>
          </a:p>
          <a:p>
            <a:pPr marL="342900" lvl="0" indent="-228600" algn="l" defTabSz="914400" rtl="0">
              <a:lnSpc>
                <a:spcPct val="90000"/>
              </a:lnSpc>
              <a:buSzPts val="1100"/>
              <a:buFont typeface="Arial" panose="020B0604020202020204" pitchFamily="34" charset="0"/>
              <a:buChar char="•"/>
            </a:pPr>
            <a:endParaRPr lang="en-US" sz="4100" kern="1200" dirty="0">
              <a:solidFill>
                <a:schemeClr val="tx1"/>
              </a:solidFill>
              <a:effectLst/>
              <a:latin typeface="+mn-lt"/>
              <a:ea typeface="+mn-ea"/>
              <a:cs typeface="+mn-cs"/>
            </a:endParaRPr>
          </a:p>
          <a:p>
            <a:pPr marL="342900" lvl="0" indent="-228600" algn="l" defTabSz="914400" rtl="0">
              <a:lnSpc>
                <a:spcPct val="90000"/>
              </a:lnSpc>
              <a:buSzPts val="1100"/>
              <a:buFont typeface="Arial" panose="020B0604020202020204" pitchFamily="34" charset="0"/>
              <a:buChar char="•"/>
            </a:pPr>
            <a:r>
              <a:rPr lang="en-US" sz="4100" kern="1200" dirty="0">
                <a:solidFill>
                  <a:schemeClr val="tx1"/>
                </a:solidFill>
                <a:effectLst/>
                <a:latin typeface="+mn-lt"/>
                <a:ea typeface="+mn-ea"/>
                <a:cs typeface="+mn-cs"/>
              </a:rPr>
              <a:t>Se </a:t>
            </a:r>
            <a:r>
              <a:rPr lang="en-US" sz="4100" kern="1200" dirty="0" err="1">
                <a:solidFill>
                  <a:schemeClr val="tx1"/>
                </a:solidFill>
                <a:effectLst/>
                <a:latin typeface="+mn-lt"/>
                <a:ea typeface="+mn-ea"/>
                <a:cs typeface="+mn-cs"/>
              </a:rPr>
              <a:t>conecta</a:t>
            </a:r>
            <a:r>
              <a:rPr lang="en-US" sz="4100" kern="1200" dirty="0">
                <a:solidFill>
                  <a:schemeClr val="tx1"/>
                </a:solidFill>
                <a:effectLst/>
                <a:latin typeface="+mn-lt"/>
                <a:ea typeface="+mn-ea"/>
                <a:cs typeface="+mn-cs"/>
              </a:rPr>
              <a:t> </a:t>
            </a:r>
            <a:r>
              <a:rPr lang="en-US" sz="4100" kern="1200" dirty="0" err="1">
                <a:solidFill>
                  <a:schemeClr val="tx1"/>
                </a:solidFill>
                <a:effectLst/>
                <a:latin typeface="+mn-lt"/>
                <a:ea typeface="+mn-ea"/>
                <a:cs typeface="+mn-cs"/>
              </a:rPr>
              <a:t>más</a:t>
            </a:r>
            <a:r>
              <a:rPr lang="en-US" sz="4100" kern="1200" dirty="0">
                <a:solidFill>
                  <a:schemeClr val="tx1"/>
                </a:solidFill>
                <a:effectLst/>
                <a:latin typeface="+mn-lt"/>
                <a:ea typeface="+mn-ea"/>
                <a:cs typeface="+mn-cs"/>
              </a:rPr>
              <a:t> con la audiencia y se </a:t>
            </a:r>
            <a:r>
              <a:rPr lang="en-US" sz="4100" kern="1200" dirty="0" err="1">
                <a:solidFill>
                  <a:schemeClr val="tx1"/>
                </a:solidFill>
                <a:effectLst/>
                <a:latin typeface="+mn-lt"/>
                <a:ea typeface="+mn-ea"/>
                <a:cs typeface="+mn-cs"/>
              </a:rPr>
              <a:t>facilita</a:t>
            </a:r>
            <a:r>
              <a:rPr lang="en-US" sz="4100" kern="1200" dirty="0">
                <a:solidFill>
                  <a:schemeClr val="tx1"/>
                </a:solidFill>
                <a:effectLst/>
                <a:latin typeface="+mn-lt"/>
                <a:ea typeface="+mn-ea"/>
                <a:cs typeface="+mn-cs"/>
              </a:rPr>
              <a:t> y </a:t>
            </a:r>
            <a:r>
              <a:rPr lang="en-US" sz="4100" kern="1200" dirty="0" err="1">
                <a:solidFill>
                  <a:schemeClr val="tx1"/>
                </a:solidFill>
                <a:effectLst/>
                <a:latin typeface="+mn-lt"/>
                <a:ea typeface="+mn-ea"/>
                <a:cs typeface="+mn-cs"/>
              </a:rPr>
              <a:t>motiva</a:t>
            </a:r>
            <a:r>
              <a:rPr lang="en-US" sz="4100" kern="1200" dirty="0">
                <a:solidFill>
                  <a:schemeClr val="tx1"/>
                </a:solidFill>
                <a:effectLst/>
                <a:latin typeface="+mn-lt"/>
                <a:ea typeface="+mn-ea"/>
                <a:cs typeface="+mn-cs"/>
              </a:rPr>
              <a:t> </a:t>
            </a:r>
            <a:r>
              <a:rPr lang="en-US" sz="4100" kern="1200" dirty="0" err="1">
                <a:solidFill>
                  <a:schemeClr val="tx1"/>
                </a:solidFill>
                <a:effectLst/>
                <a:latin typeface="+mn-lt"/>
                <a:ea typeface="+mn-ea"/>
                <a:cs typeface="+mn-cs"/>
              </a:rPr>
              <a:t>el</a:t>
            </a:r>
            <a:r>
              <a:rPr lang="en-US" sz="4100" kern="1200" dirty="0">
                <a:solidFill>
                  <a:schemeClr val="tx1"/>
                </a:solidFill>
                <a:effectLst/>
                <a:latin typeface="+mn-lt"/>
                <a:ea typeface="+mn-ea"/>
                <a:cs typeface="+mn-cs"/>
              </a:rPr>
              <a:t> que se </a:t>
            </a:r>
            <a:r>
              <a:rPr lang="en-US" sz="4100" kern="1200" dirty="0" err="1">
                <a:solidFill>
                  <a:schemeClr val="tx1"/>
                </a:solidFill>
                <a:effectLst/>
                <a:latin typeface="+mn-lt"/>
                <a:ea typeface="+mn-ea"/>
                <a:cs typeface="+mn-cs"/>
              </a:rPr>
              <a:t>pueda</a:t>
            </a:r>
            <a:r>
              <a:rPr lang="en-US" sz="4100" kern="1200" dirty="0">
                <a:solidFill>
                  <a:schemeClr val="tx1"/>
                </a:solidFill>
                <a:effectLst/>
                <a:latin typeface="+mn-lt"/>
                <a:ea typeface="+mn-ea"/>
                <a:cs typeface="+mn-cs"/>
              </a:rPr>
              <a:t> </a:t>
            </a:r>
            <a:r>
              <a:rPr lang="en-US" sz="4100" kern="1200" dirty="0" err="1">
                <a:solidFill>
                  <a:schemeClr val="tx1"/>
                </a:solidFill>
                <a:effectLst/>
                <a:latin typeface="+mn-lt"/>
                <a:ea typeface="+mn-ea"/>
                <a:cs typeface="+mn-cs"/>
              </a:rPr>
              <a:t>compartir</a:t>
            </a:r>
            <a:r>
              <a:rPr lang="en-US" sz="4100" kern="1200" dirty="0">
                <a:solidFill>
                  <a:schemeClr val="tx1"/>
                </a:solidFill>
                <a:effectLst/>
                <a:latin typeface="+mn-lt"/>
                <a:ea typeface="+mn-ea"/>
                <a:cs typeface="+mn-cs"/>
              </a:rPr>
              <a:t> la </a:t>
            </a:r>
            <a:r>
              <a:rPr lang="en-US" sz="4100" kern="1200" dirty="0" err="1">
                <a:solidFill>
                  <a:schemeClr val="tx1"/>
                </a:solidFill>
                <a:effectLst/>
                <a:latin typeface="+mn-lt"/>
                <a:ea typeface="+mn-ea"/>
                <a:cs typeface="+mn-cs"/>
              </a:rPr>
              <a:t>información</a:t>
            </a:r>
            <a:r>
              <a:rPr lang="en-US" sz="4100" kern="1200" dirty="0">
                <a:solidFill>
                  <a:schemeClr val="tx1"/>
                </a:solidFill>
                <a:latin typeface="+mn-lt"/>
                <a:ea typeface="+mn-ea"/>
                <a:cs typeface="+mn-cs"/>
              </a:rPr>
              <a:t>.</a:t>
            </a:r>
            <a:endParaRPr lang="en-US" sz="4100" kern="1200" dirty="0">
              <a:solidFill>
                <a:schemeClr val="tx1"/>
              </a:solidFill>
              <a:effectLst/>
              <a:latin typeface="+mn-lt"/>
              <a:ea typeface="+mn-ea"/>
              <a:cs typeface="+mn-cs"/>
            </a:endParaRPr>
          </a:p>
          <a:p>
            <a:pPr marL="342900" lvl="0" indent="-228600" algn="l" defTabSz="914400" rtl="0">
              <a:lnSpc>
                <a:spcPct val="90000"/>
              </a:lnSpc>
              <a:spcAft>
                <a:spcPts val="800"/>
              </a:spcAft>
              <a:buSzPts val="1100"/>
              <a:buFont typeface="Arial" panose="020B0604020202020204" pitchFamily="34" charset="0"/>
              <a:buChar char="•"/>
            </a:pPr>
            <a:endParaRPr lang="en-US" sz="4100" kern="1200" dirty="0">
              <a:solidFill>
                <a:schemeClr val="tx1"/>
              </a:solidFill>
              <a:effectLst/>
              <a:latin typeface="+mn-lt"/>
              <a:ea typeface="+mn-ea"/>
              <a:cs typeface="+mn-cs"/>
            </a:endParaRPr>
          </a:p>
          <a:p>
            <a:pPr marL="342900" lvl="0" indent="-228600" algn="l" defTabSz="914400" rtl="0">
              <a:lnSpc>
                <a:spcPct val="90000"/>
              </a:lnSpc>
              <a:spcAft>
                <a:spcPts val="800"/>
              </a:spcAft>
              <a:buSzPts val="1100"/>
              <a:buFont typeface="Arial" panose="020B0604020202020204" pitchFamily="34" charset="0"/>
              <a:buChar char="•"/>
            </a:pPr>
            <a:r>
              <a:rPr lang="en-US" sz="4100" kern="1200" dirty="0">
                <a:solidFill>
                  <a:schemeClr val="tx1"/>
                </a:solidFill>
                <a:effectLst/>
                <a:latin typeface="+mn-lt"/>
                <a:ea typeface="+mn-ea"/>
                <a:cs typeface="+mn-cs"/>
              </a:rPr>
              <a:t>Se </a:t>
            </a:r>
            <a:r>
              <a:rPr lang="en-US" sz="4100" kern="1200" dirty="0" err="1">
                <a:solidFill>
                  <a:schemeClr val="tx1"/>
                </a:solidFill>
                <a:effectLst/>
                <a:latin typeface="+mn-lt"/>
                <a:ea typeface="+mn-ea"/>
                <a:cs typeface="+mn-cs"/>
              </a:rPr>
              <a:t>llega</a:t>
            </a:r>
            <a:r>
              <a:rPr lang="en-US" sz="4100" kern="1200" dirty="0">
                <a:solidFill>
                  <a:schemeClr val="tx1"/>
                </a:solidFill>
                <a:effectLst/>
                <a:latin typeface="+mn-lt"/>
                <a:ea typeface="+mn-ea"/>
                <a:cs typeface="+mn-cs"/>
              </a:rPr>
              <a:t> con un </a:t>
            </a:r>
            <a:r>
              <a:rPr lang="en-US" sz="4100" kern="1200" dirty="0" err="1">
                <a:solidFill>
                  <a:schemeClr val="tx1"/>
                </a:solidFill>
                <a:effectLst/>
                <a:latin typeface="+mn-lt"/>
                <a:ea typeface="+mn-ea"/>
                <a:cs typeface="+mn-cs"/>
              </a:rPr>
              <a:t>mensaje</a:t>
            </a:r>
            <a:r>
              <a:rPr lang="en-US" sz="4100" kern="1200" dirty="0">
                <a:solidFill>
                  <a:schemeClr val="tx1"/>
                </a:solidFill>
                <a:effectLst/>
                <a:latin typeface="+mn-lt"/>
                <a:ea typeface="+mn-ea"/>
                <a:cs typeface="+mn-cs"/>
              </a:rPr>
              <a:t> claro y </a:t>
            </a:r>
            <a:r>
              <a:rPr lang="en-US" sz="4100" kern="1200" dirty="0" err="1">
                <a:solidFill>
                  <a:schemeClr val="tx1"/>
                </a:solidFill>
                <a:effectLst/>
                <a:latin typeface="+mn-lt"/>
                <a:ea typeface="+mn-ea"/>
                <a:cs typeface="+mn-cs"/>
              </a:rPr>
              <a:t>contundente</a:t>
            </a:r>
            <a:r>
              <a:rPr lang="en-US" sz="4100" kern="1200" dirty="0">
                <a:solidFill>
                  <a:schemeClr val="tx1"/>
                </a:solidFill>
                <a:effectLst/>
                <a:latin typeface="+mn-lt"/>
                <a:ea typeface="+mn-ea"/>
                <a:cs typeface="+mn-cs"/>
              </a:rPr>
              <a:t> </a:t>
            </a:r>
            <a:r>
              <a:rPr lang="en-US" sz="4100" kern="1200" dirty="0" err="1">
                <a:solidFill>
                  <a:schemeClr val="tx1"/>
                </a:solidFill>
                <a:effectLst/>
                <a:latin typeface="+mn-lt"/>
                <a:ea typeface="+mn-ea"/>
                <a:cs typeface="+mn-cs"/>
              </a:rPr>
              <a:t>en</a:t>
            </a:r>
            <a:r>
              <a:rPr lang="en-US" sz="4100" kern="1200" dirty="0">
                <a:solidFill>
                  <a:schemeClr val="tx1"/>
                </a:solidFill>
                <a:effectLst/>
                <a:latin typeface="+mn-lt"/>
                <a:ea typeface="+mn-ea"/>
                <a:cs typeface="+mn-cs"/>
              </a:rPr>
              <a:t> </a:t>
            </a:r>
            <a:r>
              <a:rPr lang="en-US" sz="4100" kern="1200" dirty="0" err="1">
                <a:solidFill>
                  <a:schemeClr val="tx1"/>
                </a:solidFill>
                <a:effectLst/>
                <a:latin typeface="+mn-lt"/>
                <a:ea typeface="+mn-ea"/>
                <a:cs typeface="+mn-cs"/>
              </a:rPr>
              <a:t>el</a:t>
            </a:r>
            <a:r>
              <a:rPr lang="en-US" sz="4100" kern="1200" dirty="0">
                <a:solidFill>
                  <a:schemeClr val="tx1"/>
                </a:solidFill>
                <a:effectLst/>
                <a:latin typeface="+mn-lt"/>
                <a:ea typeface="+mn-ea"/>
                <a:cs typeface="+mn-cs"/>
              </a:rPr>
              <a:t> mar de </a:t>
            </a:r>
            <a:r>
              <a:rPr lang="en-US" sz="4100" kern="1200" dirty="0" err="1">
                <a:solidFill>
                  <a:schemeClr val="tx1"/>
                </a:solidFill>
                <a:effectLst/>
                <a:latin typeface="+mn-lt"/>
                <a:ea typeface="+mn-ea"/>
                <a:cs typeface="+mn-cs"/>
              </a:rPr>
              <a:t>información</a:t>
            </a:r>
            <a:r>
              <a:rPr lang="en-US" sz="4100" kern="1200" dirty="0">
                <a:solidFill>
                  <a:schemeClr val="tx1"/>
                </a:solidFill>
                <a:effectLst/>
                <a:latin typeface="+mn-lt"/>
                <a:ea typeface="+mn-ea"/>
                <a:cs typeface="+mn-cs"/>
              </a:rPr>
              <a:t>.</a:t>
            </a:r>
          </a:p>
          <a:p>
            <a:pPr indent="-228600" algn="l" defTabSz="914400" rtl="0">
              <a:lnSpc>
                <a:spcPct val="90000"/>
              </a:lnSpc>
              <a:buFont typeface="Arial" panose="020B0604020202020204" pitchFamily="34" charset="0"/>
              <a:buChar char="•"/>
            </a:pPr>
            <a:endParaRPr lang="en-US" sz="4100" kern="1200" dirty="0">
              <a:solidFill>
                <a:schemeClr val="tx1"/>
              </a:solidFill>
              <a:latin typeface="+mn-lt"/>
              <a:ea typeface="+mn-ea"/>
              <a:cs typeface="+mn-cs"/>
            </a:endParaRPr>
          </a:p>
        </p:txBody>
      </p:sp>
      <p:pic>
        <p:nvPicPr>
          <p:cNvPr id="5" name="Imagen 4" descr="Escala de tiempo&#10;&#10;Descripción generada automáticamente">
            <a:extLst>
              <a:ext uri="{FF2B5EF4-FFF2-40B4-BE49-F238E27FC236}">
                <a16:creationId xmlns:a16="http://schemas.microsoft.com/office/drawing/2014/main" id="{E9C8FDCE-8124-11B6-EEA4-CEF343215F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25409" y="1280160"/>
            <a:ext cx="11773805" cy="11155680"/>
          </a:xfrm>
          <a:prstGeom prst="rect">
            <a:avLst/>
          </a:prstGeom>
        </p:spPr>
      </p:pic>
    </p:spTree>
    <p:extLst>
      <p:ext uri="{BB962C8B-B14F-4D97-AF65-F5344CB8AC3E}">
        <p14:creationId xmlns:p14="http://schemas.microsoft.com/office/powerpoint/2010/main" val="1378319477"/>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Marcador de posición de imagen 4">
            <a:extLst>
              <a:ext uri="{FF2B5EF4-FFF2-40B4-BE49-F238E27FC236}">
                <a16:creationId xmlns:a16="http://schemas.microsoft.com/office/drawing/2014/main" id="{42258046-5979-F76C-F755-A63D02E327C2}"/>
              </a:ext>
            </a:extLst>
          </p:cNvPr>
          <p:cNvPicPr>
            <a:picLocks noGrp="1" noChangeAspect="1"/>
          </p:cNvPicPr>
          <p:nvPr>
            <p:ph type="pic" sz="half" idx="21"/>
          </p:nvPr>
        </p:nvPicPr>
        <p:blipFill rotWithShape="1">
          <a:blip r:embed="rId2" cstate="print">
            <a:extLst>
              <a:ext uri="{28A0092B-C50C-407E-A947-70E740481C1C}">
                <a14:useLocalDpi xmlns:a14="http://schemas.microsoft.com/office/drawing/2010/main" val="0"/>
              </a:ext>
            </a:extLst>
          </a:blip>
          <a:srcRect l="889" r="1" b="1"/>
          <a:stretch/>
        </p:blipFill>
        <p:spPr>
          <a:xfrm>
            <a:off x="20" y="10"/>
            <a:ext cx="24383980" cy="13715990"/>
          </a:xfrm>
          <a:prstGeom prst="rect">
            <a:avLst/>
          </a:prstGeom>
        </p:spPr>
      </p:pic>
      <p:sp>
        <p:nvSpPr>
          <p:cNvPr id="10"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4977242" y="4555226"/>
            <a:ext cx="9406758" cy="9160774"/>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3" name="Título 2">
            <a:extLst>
              <a:ext uri="{FF2B5EF4-FFF2-40B4-BE49-F238E27FC236}">
                <a16:creationId xmlns:a16="http://schemas.microsoft.com/office/drawing/2014/main" id="{F2A5D55A-33C5-21BC-D425-F4F9D120AD96}"/>
              </a:ext>
            </a:extLst>
          </p:cNvPr>
          <p:cNvSpPr>
            <a:spLocks noGrp="1"/>
          </p:cNvSpPr>
          <p:nvPr>
            <p:ph type="title"/>
          </p:nvPr>
        </p:nvSpPr>
        <p:spPr>
          <a:xfrm>
            <a:off x="16044042" y="6463862"/>
            <a:ext cx="7704082" cy="3668112"/>
          </a:xfrm>
        </p:spPr>
        <p:txBody>
          <a:bodyPr vert="horz" lIns="91440" tIns="45720" rIns="91440" bIns="45720" rtlCol="0" anchor="b">
            <a:normAutofit/>
          </a:bodyPr>
          <a:lstStyle/>
          <a:p>
            <a:pPr defTabSz="914400">
              <a:lnSpc>
                <a:spcPct val="90000"/>
              </a:lnSpc>
              <a:spcBef>
                <a:spcPct val="0"/>
              </a:spcBef>
            </a:pPr>
            <a:r>
              <a:rPr lang="en-US" sz="6800" kern="1200">
                <a:solidFill>
                  <a:schemeClr val="tx1"/>
                </a:solidFill>
                <a:effectLst/>
                <a:latin typeface="+mj-lt"/>
                <a:ea typeface="+mj-ea"/>
                <a:cs typeface="+mj-cs"/>
              </a:rPr>
              <a:t>Visualización de datos y story telling</a:t>
            </a:r>
            <a:br>
              <a:rPr lang="en-US" sz="6800" kern="1200">
                <a:solidFill>
                  <a:schemeClr val="tx1"/>
                </a:solidFill>
                <a:effectLst/>
                <a:latin typeface="+mj-lt"/>
                <a:ea typeface="+mj-ea"/>
                <a:cs typeface="+mj-cs"/>
              </a:rPr>
            </a:br>
            <a:endParaRPr lang="en-US" sz="6800" kern="1200">
              <a:solidFill>
                <a:schemeClr val="tx1"/>
              </a:solidFill>
              <a:latin typeface="+mj-lt"/>
              <a:ea typeface="+mj-ea"/>
              <a:cs typeface="+mj-cs"/>
            </a:endParaRPr>
          </a:p>
        </p:txBody>
      </p:sp>
      <p:cxnSp>
        <p:nvCxnSpPr>
          <p:cNvPr id="12" name="Straight Connector 11">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960662" y="10247586"/>
            <a:ext cx="187084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4" name="Marcador de texto 3">
            <a:extLst>
              <a:ext uri="{FF2B5EF4-FFF2-40B4-BE49-F238E27FC236}">
                <a16:creationId xmlns:a16="http://schemas.microsoft.com/office/drawing/2014/main" id="{4AED5618-864E-C546-D51E-D5BC6188596B}"/>
              </a:ext>
            </a:extLst>
          </p:cNvPr>
          <p:cNvSpPr>
            <a:spLocks noGrp="1"/>
          </p:cNvSpPr>
          <p:nvPr>
            <p:ph type="body" sz="quarter" idx="1"/>
          </p:nvPr>
        </p:nvSpPr>
        <p:spPr/>
        <p:txBody>
          <a:bodyPr/>
          <a:lstStyle/>
          <a:p>
            <a:r>
              <a:rPr lang="es-US" dirty="0"/>
              <a:t>Herramientas </a:t>
            </a:r>
            <a:endParaRPr lang="es-CR" dirty="0"/>
          </a:p>
        </p:txBody>
      </p:sp>
    </p:spTree>
    <p:extLst>
      <p:ext uri="{BB962C8B-B14F-4D97-AF65-F5344CB8AC3E}">
        <p14:creationId xmlns:p14="http://schemas.microsoft.com/office/powerpoint/2010/main" val="2989243922"/>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77904"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ítulo 2">
            <a:extLst>
              <a:ext uri="{FF2B5EF4-FFF2-40B4-BE49-F238E27FC236}">
                <a16:creationId xmlns:a16="http://schemas.microsoft.com/office/drawing/2014/main" id="{34ABAC37-92DE-0C6A-E6A6-C100AA2AB3D5}"/>
              </a:ext>
            </a:extLst>
          </p:cNvPr>
          <p:cNvSpPr>
            <a:spLocks noGrp="1"/>
          </p:cNvSpPr>
          <p:nvPr>
            <p:ph type="title"/>
          </p:nvPr>
        </p:nvSpPr>
        <p:spPr>
          <a:xfrm>
            <a:off x="1280160" y="650738"/>
            <a:ext cx="8737204" cy="3913682"/>
          </a:xfrm>
        </p:spPr>
        <p:txBody>
          <a:bodyPr vert="horz" lIns="91440" tIns="45720" rIns="91440" bIns="45720" rtlCol="0" anchor="b">
            <a:normAutofit/>
          </a:bodyPr>
          <a:lstStyle/>
          <a:p>
            <a:pPr algn="l" defTabSz="914400">
              <a:lnSpc>
                <a:spcPct val="90000"/>
              </a:lnSpc>
              <a:spcBef>
                <a:spcPct val="0"/>
              </a:spcBef>
            </a:pPr>
            <a:r>
              <a:rPr lang="en-US" sz="10800" kern="1200">
                <a:solidFill>
                  <a:schemeClr val="tx1"/>
                </a:solidFill>
                <a:latin typeface="+mj-lt"/>
                <a:ea typeface="+mj-ea"/>
                <a:cs typeface="+mj-cs"/>
              </a:rPr>
              <a:t>Huracán Irma</a:t>
            </a:r>
          </a:p>
        </p:txBody>
      </p:sp>
      <p:sp>
        <p:nvSpPr>
          <p:cNvPr id="1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80160" y="5173988"/>
            <a:ext cx="6949440" cy="36576"/>
          </a:xfrm>
          <a:custGeom>
            <a:avLst/>
            <a:gdLst>
              <a:gd name="connsiteX0" fmla="*/ 0 w 6949440"/>
              <a:gd name="connsiteY0" fmla="*/ 0 h 36576"/>
              <a:gd name="connsiteX1" fmla="*/ 625450 w 6949440"/>
              <a:gd name="connsiteY1" fmla="*/ 0 h 36576"/>
              <a:gd name="connsiteX2" fmla="*/ 1181405 w 6949440"/>
              <a:gd name="connsiteY2" fmla="*/ 0 h 36576"/>
              <a:gd name="connsiteX3" fmla="*/ 1945843 w 6949440"/>
              <a:gd name="connsiteY3" fmla="*/ 0 h 36576"/>
              <a:gd name="connsiteX4" fmla="*/ 2710282 w 6949440"/>
              <a:gd name="connsiteY4" fmla="*/ 0 h 36576"/>
              <a:gd name="connsiteX5" fmla="*/ 3405226 w 6949440"/>
              <a:gd name="connsiteY5" fmla="*/ 0 h 36576"/>
              <a:gd name="connsiteX6" fmla="*/ 3891686 w 6949440"/>
              <a:gd name="connsiteY6" fmla="*/ 0 h 36576"/>
              <a:gd name="connsiteX7" fmla="*/ 4656125 w 6949440"/>
              <a:gd name="connsiteY7" fmla="*/ 0 h 36576"/>
              <a:gd name="connsiteX8" fmla="*/ 5142586 w 6949440"/>
              <a:gd name="connsiteY8" fmla="*/ 0 h 36576"/>
              <a:gd name="connsiteX9" fmla="*/ 5629046 w 6949440"/>
              <a:gd name="connsiteY9" fmla="*/ 0 h 36576"/>
              <a:gd name="connsiteX10" fmla="*/ 6949440 w 6949440"/>
              <a:gd name="connsiteY10" fmla="*/ 0 h 36576"/>
              <a:gd name="connsiteX11" fmla="*/ 6949440 w 6949440"/>
              <a:gd name="connsiteY11" fmla="*/ 36576 h 36576"/>
              <a:gd name="connsiteX12" fmla="*/ 6115507 w 6949440"/>
              <a:gd name="connsiteY12" fmla="*/ 36576 h 36576"/>
              <a:gd name="connsiteX13" fmla="*/ 5420563 w 6949440"/>
              <a:gd name="connsiteY13" fmla="*/ 36576 h 36576"/>
              <a:gd name="connsiteX14" fmla="*/ 4586630 w 6949440"/>
              <a:gd name="connsiteY14" fmla="*/ 36576 h 36576"/>
              <a:gd name="connsiteX15" fmla="*/ 4030675 w 6949440"/>
              <a:gd name="connsiteY15" fmla="*/ 36576 h 36576"/>
              <a:gd name="connsiteX16" fmla="*/ 3335731 w 6949440"/>
              <a:gd name="connsiteY16" fmla="*/ 36576 h 36576"/>
              <a:gd name="connsiteX17" fmla="*/ 2501798 w 6949440"/>
              <a:gd name="connsiteY17" fmla="*/ 36576 h 36576"/>
              <a:gd name="connsiteX18" fmla="*/ 1876349 w 6949440"/>
              <a:gd name="connsiteY18" fmla="*/ 36576 h 36576"/>
              <a:gd name="connsiteX19" fmla="*/ 1042416 w 6949440"/>
              <a:gd name="connsiteY19" fmla="*/ 36576 h 36576"/>
              <a:gd name="connsiteX20" fmla="*/ 0 w 6949440"/>
              <a:gd name="connsiteY20" fmla="*/ 36576 h 36576"/>
              <a:gd name="connsiteX21" fmla="*/ 0 w 6949440"/>
              <a:gd name="connsiteY21" fmla="*/ 0 h 36576"/>
              <a:gd name="connsiteX0" fmla="*/ 0 w 6949440"/>
              <a:gd name="connsiteY0" fmla="*/ 0 h 36576"/>
              <a:gd name="connsiteX1" fmla="*/ 555955 w 6949440"/>
              <a:gd name="connsiteY1" fmla="*/ 0 h 36576"/>
              <a:gd name="connsiteX2" fmla="*/ 1389888 w 6949440"/>
              <a:gd name="connsiteY2" fmla="*/ 0 h 36576"/>
              <a:gd name="connsiteX3" fmla="*/ 1876349 w 6949440"/>
              <a:gd name="connsiteY3" fmla="*/ 0 h 36576"/>
              <a:gd name="connsiteX4" fmla="*/ 2362810 w 6949440"/>
              <a:gd name="connsiteY4" fmla="*/ 0 h 36576"/>
              <a:gd name="connsiteX5" fmla="*/ 3057754 w 6949440"/>
              <a:gd name="connsiteY5" fmla="*/ 0 h 36576"/>
              <a:gd name="connsiteX6" fmla="*/ 3683203 w 6949440"/>
              <a:gd name="connsiteY6" fmla="*/ 0 h 36576"/>
              <a:gd name="connsiteX7" fmla="*/ 4447642 w 6949440"/>
              <a:gd name="connsiteY7" fmla="*/ 0 h 36576"/>
              <a:gd name="connsiteX8" fmla="*/ 5003597 w 6949440"/>
              <a:gd name="connsiteY8" fmla="*/ 0 h 36576"/>
              <a:gd name="connsiteX9" fmla="*/ 5837530 w 6949440"/>
              <a:gd name="connsiteY9" fmla="*/ 0 h 36576"/>
              <a:gd name="connsiteX10" fmla="*/ 6949440 w 6949440"/>
              <a:gd name="connsiteY10" fmla="*/ 0 h 36576"/>
              <a:gd name="connsiteX11" fmla="*/ 6949440 w 6949440"/>
              <a:gd name="connsiteY11" fmla="*/ 36576 h 36576"/>
              <a:gd name="connsiteX12" fmla="*/ 6393485 w 6949440"/>
              <a:gd name="connsiteY12" fmla="*/ 36576 h 36576"/>
              <a:gd name="connsiteX13" fmla="*/ 5837530 w 6949440"/>
              <a:gd name="connsiteY13" fmla="*/ 36576 h 36576"/>
              <a:gd name="connsiteX14" fmla="*/ 5212080 w 6949440"/>
              <a:gd name="connsiteY14" fmla="*/ 36576 h 36576"/>
              <a:gd name="connsiteX15" fmla="*/ 4725619 w 6949440"/>
              <a:gd name="connsiteY15" fmla="*/ 36576 h 36576"/>
              <a:gd name="connsiteX16" fmla="*/ 4100170 w 6949440"/>
              <a:gd name="connsiteY16" fmla="*/ 36576 h 36576"/>
              <a:gd name="connsiteX17" fmla="*/ 3544214 w 6949440"/>
              <a:gd name="connsiteY17" fmla="*/ 36576 h 36576"/>
              <a:gd name="connsiteX18" fmla="*/ 3118909 w 6949440"/>
              <a:gd name="connsiteY18" fmla="*/ 36576 h 36576"/>
              <a:gd name="connsiteX19" fmla="*/ 2710282 w 6949440"/>
              <a:gd name="connsiteY19" fmla="*/ 36576 h 36576"/>
              <a:gd name="connsiteX20" fmla="*/ 1945843 w 6949440"/>
              <a:gd name="connsiteY20" fmla="*/ 36576 h 36576"/>
              <a:gd name="connsiteX21" fmla="*/ 1459382 w 6949440"/>
              <a:gd name="connsiteY21" fmla="*/ 36576 h 36576"/>
              <a:gd name="connsiteX22" fmla="*/ 764438 w 6949440"/>
              <a:gd name="connsiteY22" fmla="*/ 36576 h 36576"/>
              <a:gd name="connsiteX23" fmla="*/ 0 w 6949440"/>
              <a:gd name="connsiteY23" fmla="*/ 36576 h 36576"/>
              <a:gd name="connsiteX24" fmla="*/ 0 w 6949440"/>
              <a:gd name="connsiteY24"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949440" h="36576" fill="none" extrusionOk="0">
                <a:moveTo>
                  <a:pt x="0" y="0"/>
                </a:moveTo>
                <a:cubicBezTo>
                  <a:pt x="263217" y="657"/>
                  <a:pt x="408958" y="5049"/>
                  <a:pt x="625450" y="0"/>
                </a:cubicBezTo>
                <a:cubicBezTo>
                  <a:pt x="838044" y="21361"/>
                  <a:pt x="1034130" y="-23215"/>
                  <a:pt x="1181405" y="0"/>
                </a:cubicBezTo>
                <a:cubicBezTo>
                  <a:pt x="1324497" y="25131"/>
                  <a:pt x="1731014" y="-33321"/>
                  <a:pt x="1945843" y="0"/>
                </a:cubicBezTo>
                <a:cubicBezTo>
                  <a:pt x="2203595" y="-20515"/>
                  <a:pt x="2449486" y="21501"/>
                  <a:pt x="2710282" y="0"/>
                </a:cubicBezTo>
                <a:cubicBezTo>
                  <a:pt x="2978868" y="-9755"/>
                  <a:pt x="3054793" y="31267"/>
                  <a:pt x="3405226" y="0"/>
                </a:cubicBezTo>
                <a:cubicBezTo>
                  <a:pt x="3743321" y="-34969"/>
                  <a:pt x="3710924" y="-11109"/>
                  <a:pt x="3891686" y="0"/>
                </a:cubicBezTo>
                <a:cubicBezTo>
                  <a:pt x="4106133" y="38118"/>
                  <a:pt x="4300644" y="-66329"/>
                  <a:pt x="4656125" y="0"/>
                </a:cubicBezTo>
                <a:cubicBezTo>
                  <a:pt x="5022626" y="22528"/>
                  <a:pt x="4976660" y="-12056"/>
                  <a:pt x="5142586" y="0"/>
                </a:cubicBezTo>
                <a:cubicBezTo>
                  <a:pt x="5311064" y="2761"/>
                  <a:pt x="5416767" y="-3129"/>
                  <a:pt x="5629046" y="0"/>
                </a:cubicBezTo>
                <a:cubicBezTo>
                  <a:pt x="5847926" y="15254"/>
                  <a:pt x="6475301" y="37453"/>
                  <a:pt x="6949440" y="0"/>
                </a:cubicBezTo>
                <a:cubicBezTo>
                  <a:pt x="6950191" y="13078"/>
                  <a:pt x="6947747" y="18813"/>
                  <a:pt x="6949440" y="36576"/>
                </a:cubicBezTo>
                <a:cubicBezTo>
                  <a:pt x="6616596" y="-34132"/>
                  <a:pt x="6379592" y="25253"/>
                  <a:pt x="6115507" y="36576"/>
                </a:cubicBezTo>
                <a:cubicBezTo>
                  <a:pt x="5873631" y="610"/>
                  <a:pt x="5611919" y="55386"/>
                  <a:pt x="5420563" y="36576"/>
                </a:cubicBezTo>
                <a:cubicBezTo>
                  <a:pt x="5184959" y="-13429"/>
                  <a:pt x="4951745" y="64636"/>
                  <a:pt x="4586630" y="36576"/>
                </a:cubicBezTo>
                <a:cubicBezTo>
                  <a:pt x="4201290" y="12584"/>
                  <a:pt x="4228237" y="43753"/>
                  <a:pt x="4030675" y="36576"/>
                </a:cubicBezTo>
                <a:cubicBezTo>
                  <a:pt x="3826797" y="50047"/>
                  <a:pt x="3590515" y="7178"/>
                  <a:pt x="3335731" y="36576"/>
                </a:cubicBezTo>
                <a:cubicBezTo>
                  <a:pt x="3013838" y="55530"/>
                  <a:pt x="2792126" y="19194"/>
                  <a:pt x="2501798" y="36576"/>
                </a:cubicBezTo>
                <a:cubicBezTo>
                  <a:pt x="2206026" y="64640"/>
                  <a:pt x="2063465" y="7179"/>
                  <a:pt x="1876349" y="36576"/>
                </a:cubicBezTo>
                <a:cubicBezTo>
                  <a:pt x="1660403" y="113781"/>
                  <a:pt x="1250686" y="24949"/>
                  <a:pt x="1042416" y="36576"/>
                </a:cubicBezTo>
                <a:cubicBezTo>
                  <a:pt x="899396" y="57549"/>
                  <a:pt x="399612" y="68580"/>
                  <a:pt x="0" y="36576"/>
                </a:cubicBezTo>
                <a:cubicBezTo>
                  <a:pt x="-74" y="25243"/>
                  <a:pt x="-1329" y="14357"/>
                  <a:pt x="0" y="0"/>
                </a:cubicBezTo>
                <a:close/>
              </a:path>
              <a:path w="6949440" h="36576" stroke="0" extrusionOk="0">
                <a:moveTo>
                  <a:pt x="0" y="0"/>
                </a:moveTo>
                <a:cubicBezTo>
                  <a:pt x="255703" y="-10275"/>
                  <a:pt x="383871" y="18118"/>
                  <a:pt x="555955" y="0"/>
                </a:cubicBezTo>
                <a:cubicBezTo>
                  <a:pt x="679891" y="-29795"/>
                  <a:pt x="974962" y="77283"/>
                  <a:pt x="1389888" y="0"/>
                </a:cubicBezTo>
                <a:cubicBezTo>
                  <a:pt x="1823001" y="-31139"/>
                  <a:pt x="1677059" y="-6593"/>
                  <a:pt x="1876349" y="0"/>
                </a:cubicBezTo>
                <a:cubicBezTo>
                  <a:pt x="2060501" y="-5967"/>
                  <a:pt x="2218571" y="-13867"/>
                  <a:pt x="2362810" y="0"/>
                </a:cubicBezTo>
                <a:cubicBezTo>
                  <a:pt x="2520199" y="-13216"/>
                  <a:pt x="2730433" y="4864"/>
                  <a:pt x="3057754" y="0"/>
                </a:cubicBezTo>
                <a:cubicBezTo>
                  <a:pt x="3290247" y="-46063"/>
                  <a:pt x="3464358" y="19442"/>
                  <a:pt x="3683203" y="0"/>
                </a:cubicBezTo>
                <a:cubicBezTo>
                  <a:pt x="3865156" y="-15647"/>
                  <a:pt x="4085827" y="-9804"/>
                  <a:pt x="4447642" y="0"/>
                </a:cubicBezTo>
                <a:cubicBezTo>
                  <a:pt x="4802805" y="-5430"/>
                  <a:pt x="4791123" y="-27965"/>
                  <a:pt x="5003597" y="0"/>
                </a:cubicBezTo>
                <a:cubicBezTo>
                  <a:pt x="5186800" y="44698"/>
                  <a:pt x="5648787" y="66762"/>
                  <a:pt x="5837530" y="0"/>
                </a:cubicBezTo>
                <a:cubicBezTo>
                  <a:pt x="6027400" y="-10489"/>
                  <a:pt x="6673987" y="70474"/>
                  <a:pt x="6949440" y="0"/>
                </a:cubicBezTo>
                <a:cubicBezTo>
                  <a:pt x="6949796" y="14764"/>
                  <a:pt x="6949687" y="28138"/>
                  <a:pt x="6949440" y="36576"/>
                </a:cubicBezTo>
                <a:cubicBezTo>
                  <a:pt x="6790436" y="33162"/>
                  <a:pt x="6576081" y="21850"/>
                  <a:pt x="6393485" y="36576"/>
                </a:cubicBezTo>
                <a:cubicBezTo>
                  <a:pt x="6178042" y="22722"/>
                  <a:pt x="5993579" y="15738"/>
                  <a:pt x="5837530" y="36576"/>
                </a:cubicBezTo>
                <a:cubicBezTo>
                  <a:pt x="5647901" y="79922"/>
                  <a:pt x="5511371" y="1232"/>
                  <a:pt x="5212080" y="36576"/>
                </a:cubicBezTo>
                <a:cubicBezTo>
                  <a:pt x="4896559" y="31966"/>
                  <a:pt x="4834743" y="40271"/>
                  <a:pt x="4725619" y="36576"/>
                </a:cubicBezTo>
                <a:cubicBezTo>
                  <a:pt x="4615041" y="64195"/>
                  <a:pt x="4329639" y="77700"/>
                  <a:pt x="4100170" y="36576"/>
                </a:cubicBezTo>
                <a:cubicBezTo>
                  <a:pt x="3832398" y="59202"/>
                  <a:pt x="3746344" y="52615"/>
                  <a:pt x="3544214" y="36576"/>
                </a:cubicBezTo>
                <a:cubicBezTo>
                  <a:pt x="3438805" y="17864"/>
                  <a:pt x="3326722" y="39587"/>
                  <a:pt x="3118909" y="36576"/>
                </a:cubicBezTo>
                <a:cubicBezTo>
                  <a:pt x="2911096" y="33565"/>
                  <a:pt x="2914376" y="20314"/>
                  <a:pt x="2710282" y="36576"/>
                </a:cubicBezTo>
                <a:cubicBezTo>
                  <a:pt x="2476210" y="44201"/>
                  <a:pt x="2240789" y="22018"/>
                  <a:pt x="1945843" y="36576"/>
                </a:cubicBezTo>
                <a:cubicBezTo>
                  <a:pt x="1659184" y="60412"/>
                  <a:pt x="1575758" y="19391"/>
                  <a:pt x="1459382" y="36576"/>
                </a:cubicBezTo>
                <a:cubicBezTo>
                  <a:pt x="1359478" y="81171"/>
                  <a:pt x="1042898" y="23934"/>
                  <a:pt x="764438" y="36576"/>
                </a:cubicBezTo>
                <a:cubicBezTo>
                  <a:pt x="502875" y="29967"/>
                  <a:pt x="354872" y="20575"/>
                  <a:pt x="0" y="36576"/>
                </a:cubicBezTo>
                <a:cubicBezTo>
                  <a:pt x="-165" y="18958"/>
                  <a:pt x="291" y="8024"/>
                  <a:pt x="0" y="0"/>
                </a:cubicBezTo>
                <a:close/>
              </a:path>
              <a:path w="6949440" h="36576" fill="none" stroke="0" extrusionOk="0">
                <a:moveTo>
                  <a:pt x="0" y="0"/>
                </a:moveTo>
                <a:cubicBezTo>
                  <a:pt x="273023" y="-12269"/>
                  <a:pt x="399748" y="18206"/>
                  <a:pt x="625450" y="0"/>
                </a:cubicBezTo>
                <a:cubicBezTo>
                  <a:pt x="865603" y="-14715"/>
                  <a:pt x="982612" y="-27354"/>
                  <a:pt x="1181405" y="0"/>
                </a:cubicBezTo>
                <a:cubicBezTo>
                  <a:pt x="1361399" y="13290"/>
                  <a:pt x="1676229" y="11428"/>
                  <a:pt x="1945843" y="0"/>
                </a:cubicBezTo>
                <a:cubicBezTo>
                  <a:pt x="2211056" y="54755"/>
                  <a:pt x="2435139" y="25600"/>
                  <a:pt x="2710282" y="0"/>
                </a:cubicBezTo>
                <a:cubicBezTo>
                  <a:pt x="2968013" y="-22184"/>
                  <a:pt x="3061592" y="41863"/>
                  <a:pt x="3405226" y="0"/>
                </a:cubicBezTo>
                <a:cubicBezTo>
                  <a:pt x="3748743" y="-31668"/>
                  <a:pt x="3701240" y="-13580"/>
                  <a:pt x="3891686" y="0"/>
                </a:cubicBezTo>
                <a:cubicBezTo>
                  <a:pt x="4042550" y="41624"/>
                  <a:pt x="4257556" y="-2915"/>
                  <a:pt x="4656125" y="0"/>
                </a:cubicBezTo>
                <a:cubicBezTo>
                  <a:pt x="5026709" y="23282"/>
                  <a:pt x="4979025" y="-6424"/>
                  <a:pt x="5142586" y="0"/>
                </a:cubicBezTo>
                <a:cubicBezTo>
                  <a:pt x="5328171" y="-4479"/>
                  <a:pt x="5398788" y="-3390"/>
                  <a:pt x="5629046" y="0"/>
                </a:cubicBezTo>
                <a:cubicBezTo>
                  <a:pt x="5863761" y="28903"/>
                  <a:pt x="6441902" y="81190"/>
                  <a:pt x="6949440" y="0"/>
                </a:cubicBezTo>
                <a:cubicBezTo>
                  <a:pt x="6950801" y="13802"/>
                  <a:pt x="6947319" y="18889"/>
                  <a:pt x="6949440" y="36576"/>
                </a:cubicBezTo>
                <a:cubicBezTo>
                  <a:pt x="6607179" y="-34571"/>
                  <a:pt x="6361296" y="16168"/>
                  <a:pt x="6115507" y="36576"/>
                </a:cubicBezTo>
                <a:cubicBezTo>
                  <a:pt x="5889968" y="87879"/>
                  <a:pt x="5617482" y="23573"/>
                  <a:pt x="5420563" y="36576"/>
                </a:cubicBezTo>
                <a:cubicBezTo>
                  <a:pt x="5179566" y="-3061"/>
                  <a:pt x="4974352" y="40409"/>
                  <a:pt x="4586630" y="36576"/>
                </a:cubicBezTo>
                <a:cubicBezTo>
                  <a:pt x="4193619" y="13368"/>
                  <a:pt x="4239819" y="40175"/>
                  <a:pt x="4030675" y="36576"/>
                </a:cubicBezTo>
                <a:cubicBezTo>
                  <a:pt x="3839246" y="60236"/>
                  <a:pt x="3625230" y="22239"/>
                  <a:pt x="3335731" y="36576"/>
                </a:cubicBezTo>
                <a:cubicBezTo>
                  <a:pt x="3063684" y="66058"/>
                  <a:pt x="2823693" y="2670"/>
                  <a:pt x="2501798" y="36576"/>
                </a:cubicBezTo>
                <a:cubicBezTo>
                  <a:pt x="2210629" y="15621"/>
                  <a:pt x="2056053" y="752"/>
                  <a:pt x="1876349" y="36576"/>
                </a:cubicBezTo>
                <a:cubicBezTo>
                  <a:pt x="1656054" y="52780"/>
                  <a:pt x="1244005" y="49328"/>
                  <a:pt x="1042416" y="36576"/>
                </a:cubicBezTo>
                <a:cubicBezTo>
                  <a:pt x="828323" y="51216"/>
                  <a:pt x="414938" y="33589"/>
                  <a:pt x="0" y="36576"/>
                </a:cubicBezTo>
                <a:cubicBezTo>
                  <a:pt x="968" y="25122"/>
                  <a:pt x="-1630" y="11941"/>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6949440"/>
                      <a:gd name="connsiteY0" fmla="*/ 0 h 36576"/>
                      <a:gd name="connsiteX1" fmla="*/ 625450 w 6949440"/>
                      <a:gd name="connsiteY1" fmla="*/ 0 h 36576"/>
                      <a:gd name="connsiteX2" fmla="*/ 1181405 w 6949440"/>
                      <a:gd name="connsiteY2" fmla="*/ 0 h 36576"/>
                      <a:gd name="connsiteX3" fmla="*/ 1945843 w 6949440"/>
                      <a:gd name="connsiteY3" fmla="*/ 0 h 36576"/>
                      <a:gd name="connsiteX4" fmla="*/ 2710282 w 6949440"/>
                      <a:gd name="connsiteY4" fmla="*/ 0 h 36576"/>
                      <a:gd name="connsiteX5" fmla="*/ 3405226 w 6949440"/>
                      <a:gd name="connsiteY5" fmla="*/ 0 h 36576"/>
                      <a:gd name="connsiteX6" fmla="*/ 3891686 w 6949440"/>
                      <a:gd name="connsiteY6" fmla="*/ 0 h 36576"/>
                      <a:gd name="connsiteX7" fmla="*/ 4656125 w 6949440"/>
                      <a:gd name="connsiteY7" fmla="*/ 0 h 36576"/>
                      <a:gd name="connsiteX8" fmla="*/ 5142586 w 6949440"/>
                      <a:gd name="connsiteY8" fmla="*/ 0 h 36576"/>
                      <a:gd name="connsiteX9" fmla="*/ 5629046 w 6949440"/>
                      <a:gd name="connsiteY9" fmla="*/ 0 h 36576"/>
                      <a:gd name="connsiteX10" fmla="*/ 6949440 w 6949440"/>
                      <a:gd name="connsiteY10" fmla="*/ 0 h 36576"/>
                      <a:gd name="connsiteX11" fmla="*/ 6949440 w 6949440"/>
                      <a:gd name="connsiteY11" fmla="*/ 36576 h 36576"/>
                      <a:gd name="connsiteX12" fmla="*/ 6115507 w 6949440"/>
                      <a:gd name="connsiteY12" fmla="*/ 36576 h 36576"/>
                      <a:gd name="connsiteX13" fmla="*/ 5420563 w 6949440"/>
                      <a:gd name="connsiteY13" fmla="*/ 36576 h 36576"/>
                      <a:gd name="connsiteX14" fmla="*/ 4586630 w 6949440"/>
                      <a:gd name="connsiteY14" fmla="*/ 36576 h 36576"/>
                      <a:gd name="connsiteX15" fmla="*/ 4030675 w 6949440"/>
                      <a:gd name="connsiteY15" fmla="*/ 36576 h 36576"/>
                      <a:gd name="connsiteX16" fmla="*/ 3335731 w 6949440"/>
                      <a:gd name="connsiteY16" fmla="*/ 36576 h 36576"/>
                      <a:gd name="connsiteX17" fmla="*/ 2501798 w 6949440"/>
                      <a:gd name="connsiteY17" fmla="*/ 36576 h 36576"/>
                      <a:gd name="connsiteX18" fmla="*/ 1876349 w 6949440"/>
                      <a:gd name="connsiteY18" fmla="*/ 36576 h 36576"/>
                      <a:gd name="connsiteX19" fmla="*/ 1042416 w 6949440"/>
                      <a:gd name="connsiteY19" fmla="*/ 36576 h 36576"/>
                      <a:gd name="connsiteX20" fmla="*/ 0 w 6949440"/>
                      <a:gd name="connsiteY20" fmla="*/ 36576 h 36576"/>
                      <a:gd name="connsiteX21" fmla="*/ 0 w 6949440"/>
                      <a:gd name="connsiteY21"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949440" h="36576" fill="none" extrusionOk="0">
                        <a:moveTo>
                          <a:pt x="0" y="0"/>
                        </a:moveTo>
                        <a:cubicBezTo>
                          <a:pt x="258497" y="9297"/>
                          <a:pt x="407807" y="-18405"/>
                          <a:pt x="625450" y="0"/>
                        </a:cubicBezTo>
                        <a:cubicBezTo>
                          <a:pt x="843093" y="18405"/>
                          <a:pt x="999015" y="-26184"/>
                          <a:pt x="1181405" y="0"/>
                        </a:cubicBezTo>
                        <a:cubicBezTo>
                          <a:pt x="1363796" y="26184"/>
                          <a:pt x="1683622" y="-2693"/>
                          <a:pt x="1945843" y="0"/>
                        </a:cubicBezTo>
                        <a:cubicBezTo>
                          <a:pt x="2208064" y="2693"/>
                          <a:pt x="2441799" y="25043"/>
                          <a:pt x="2710282" y="0"/>
                        </a:cubicBezTo>
                        <a:cubicBezTo>
                          <a:pt x="2978765" y="-25043"/>
                          <a:pt x="3067236" y="31163"/>
                          <a:pt x="3405226" y="0"/>
                        </a:cubicBezTo>
                        <a:cubicBezTo>
                          <a:pt x="3743216" y="-31163"/>
                          <a:pt x="3709212" y="-10243"/>
                          <a:pt x="3891686" y="0"/>
                        </a:cubicBezTo>
                        <a:cubicBezTo>
                          <a:pt x="4074160" y="10243"/>
                          <a:pt x="4289131" y="-21245"/>
                          <a:pt x="4656125" y="0"/>
                        </a:cubicBezTo>
                        <a:cubicBezTo>
                          <a:pt x="5023119" y="21245"/>
                          <a:pt x="4974341" y="-6180"/>
                          <a:pt x="5142586" y="0"/>
                        </a:cubicBezTo>
                        <a:cubicBezTo>
                          <a:pt x="5310831" y="6180"/>
                          <a:pt x="5410735" y="-3376"/>
                          <a:pt x="5629046" y="0"/>
                        </a:cubicBezTo>
                        <a:cubicBezTo>
                          <a:pt x="5847357" y="3376"/>
                          <a:pt x="6462655" y="40363"/>
                          <a:pt x="6949440" y="0"/>
                        </a:cubicBezTo>
                        <a:cubicBezTo>
                          <a:pt x="6950776" y="14036"/>
                          <a:pt x="6948002" y="18623"/>
                          <a:pt x="6949440" y="36576"/>
                        </a:cubicBezTo>
                        <a:cubicBezTo>
                          <a:pt x="6623462" y="17455"/>
                          <a:pt x="6369711" y="22107"/>
                          <a:pt x="6115507" y="36576"/>
                        </a:cubicBezTo>
                        <a:cubicBezTo>
                          <a:pt x="5861303" y="51045"/>
                          <a:pt x="5644171" y="52892"/>
                          <a:pt x="5420563" y="36576"/>
                        </a:cubicBezTo>
                        <a:cubicBezTo>
                          <a:pt x="5196955" y="20260"/>
                          <a:pt x="4970928" y="63872"/>
                          <a:pt x="4586630" y="36576"/>
                        </a:cubicBezTo>
                        <a:cubicBezTo>
                          <a:pt x="4202332" y="9280"/>
                          <a:pt x="4230352" y="42653"/>
                          <a:pt x="4030675" y="36576"/>
                        </a:cubicBezTo>
                        <a:cubicBezTo>
                          <a:pt x="3830999" y="30499"/>
                          <a:pt x="3610423" y="31125"/>
                          <a:pt x="3335731" y="36576"/>
                        </a:cubicBezTo>
                        <a:cubicBezTo>
                          <a:pt x="3061039" y="42027"/>
                          <a:pt x="2792562" y="38173"/>
                          <a:pt x="2501798" y="36576"/>
                        </a:cubicBezTo>
                        <a:cubicBezTo>
                          <a:pt x="2211034" y="34979"/>
                          <a:pt x="2068435" y="6707"/>
                          <a:pt x="1876349" y="36576"/>
                        </a:cubicBezTo>
                        <a:cubicBezTo>
                          <a:pt x="1684263" y="66445"/>
                          <a:pt x="1257330" y="29560"/>
                          <a:pt x="1042416" y="36576"/>
                        </a:cubicBezTo>
                        <a:cubicBezTo>
                          <a:pt x="827502" y="43592"/>
                          <a:pt x="333456" y="17904"/>
                          <a:pt x="0" y="36576"/>
                        </a:cubicBezTo>
                        <a:cubicBezTo>
                          <a:pt x="-44" y="24172"/>
                          <a:pt x="86" y="11981"/>
                          <a:pt x="0" y="0"/>
                        </a:cubicBezTo>
                        <a:close/>
                      </a:path>
                      <a:path w="6949440" h="36576" stroke="0" extrusionOk="0">
                        <a:moveTo>
                          <a:pt x="0" y="0"/>
                        </a:moveTo>
                        <a:cubicBezTo>
                          <a:pt x="271875" y="-23518"/>
                          <a:pt x="381428" y="6804"/>
                          <a:pt x="555955" y="0"/>
                        </a:cubicBezTo>
                        <a:cubicBezTo>
                          <a:pt x="730483" y="-6804"/>
                          <a:pt x="978239" y="33438"/>
                          <a:pt x="1389888" y="0"/>
                        </a:cubicBezTo>
                        <a:cubicBezTo>
                          <a:pt x="1801537" y="-33438"/>
                          <a:pt x="1682936" y="6451"/>
                          <a:pt x="1876349" y="0"/>
                        </a:cubicBezTo>
                        <a:cubicBezTo>
                          <a:pt x="2069762" y="-6451"/>
                          <a:pt x="2227570" y="5351"/>
                          <a:pt x="2362810" y="0"/>
                        </a:cubicBezTo>
                        <a:cubicBezTo>
                          <a:pt x="2498050" y="-5351"/>
                          <a:pt x="2790947" y="32618"/>
                          <a:pt x="3057754" y="0"/>
                        </a:cubicBezTo>
                        <a:cubicBezTo>
                          <a:pt x="3324561" y="-32618"/>
                          <a:pt x="3460403" y="24807"/>
                          <a:pt x="3683203" y="0"/>
                        </a:cubicBezTo>
                        <a:cubicBezTo>
                          <a:pt x="3906003" y="-24807"/>
                          <a:pt x="4090944" y="3705"/>
                          <a:pt x="4447642" y="0"/>
                        </a:cubicBezTo>
                        <a:cubicBezTo>
                          <a:pt x="4804340" y="-3705"/>
                          <a:pt x="4787235" y="-26993"/>
                          <a:pt x="5003597" y="0"/>
                        </a:cubicBezTo>
                        <a:cubicBezTo>
                          <a:pt x="5219959" y="26993"/>
                          <a:pt x="5645855" y="23373"/>
                          <a:pt x="5837530" y="0"/>
                        </a:cubicBezTo>
                        <a:cubicBezTo>
                          <a:pt x="6029205" y="-23373"/>
                          <a:pt x="6619805" y="47868"/>
                          <a:pt x="6949440" y="0"/>
                        </a:cubicBezTo>
                        <a:cubicBezTo>
                          <a:pt x="6949742" y="16774"/>
                          <a:pt x="6948869" y="27779"/>
                          <a:pt x="6949440" y="36576"/>
                        </a:cubicBezTo>
                        <a:cubicBezTo>
                          <a:pt x="6803300" y="52771"/>
                          <a:pt x="6582007" y="36693"/>
                          <a:pt x="6393485" y="36576"/>
                        </a:cubicBezTo>
                        <a:cubicBezTo>
                          <a:pt x="6204963" y="36459"/>
                          <a:pt x="6002492" y="17516"/>
                          <a:pt x="5837530" y="36576"/>
                        </a:cubicBezTo>
                        <a:cubicBezTo>
                          <a:pt x="5672568" y="55636"/>
                          <a:pt x="5520546" y="27893"/>
                          <a:pt x="5212080" y="36576"/>
                        </a:cubicBezTo>
                        <a:cubicBezTo>
                          <a:pt x="4903614" y="45260"/>
                          <a:pt x="4838281" y="36158"/>
                          <a:pt x="4725619" y="36576"/>
                        </a:cubicBezTo>
                        <a:cubicBezTo>
                          <a:pt x="4612957" y="36994"/>
                          <a:pt x="4351697" y="27448"/>
                          <a:pt x="4100170" y="36576"/>
                        </a:cubicBezTo>
                        <a:cubicBezTo>
                          <a:pt x="3848643" y="45704"/>
                          <a:pt x="3746852" y="38176"/>
                          <a:pt x="3544214" y="36576"/>
                        </a:cubicBezTo>
                        <a:cubicBezTo>
                          <a:pt x="3341576" y="34976"/>
                          <a:pt x="2981167" y="39701"/>
                          <a:pt x="2710282" y="36576"/>
                        </a:cubicBezTo>
                        <a:cubicBezTo>
                          <a:pt x="2439397" y="33451"/>
                          <a:pt x="2228375" y="14959"/>
                          <a:pt x="1945843" y="36576"/>
                        </a:cubicBezTo>
                        <a:cubicBezTo>
                          <a:pt x="1663311" y="58193"/>
                          <a:pt x="1580554" y="16658"/>
                          <a:pt x="1459382" y="36576"/>
                        </a:cubicBezTo>
                        <a:cubicBezTo>
                          <a:pt x="1338210" y="56494"/>
                          <a:pt x="1010083" y="48133"/>
                          <a:pt x="764438" y="36576"/>
                        </a:cubicBezTo>
                        <a:cubicBezTo>
                          <a:pt x="518793" y="25019"/>
                          <a:pt x="340449" y="41120"/>
                          <a:pt x="0" y="36576"/>
                        </a:cubicBezTo>
                        <a:cubicBezTo>
                          <a:pt x="566" y="19755"/>
                          <a:pt x="-1" y="8736"/>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arcador de texto 3">
            <a:extLst>
              <a:ext uri="{FF2B5EF4-FFF2-40B4-BE49-F238E27FC236}">
                <a16:creationId xmlns:a16="http://schemas.microsoft.com/office/drawing/2014/main" id="{40E79594-F1D5-3201-E9EC-513F0EA99472}"/>
              </a:ext>
            </a:extLst>
          </p:cNvPr>
          <p:cNvSpPr>
            <a:spLocks noGrp="1"/>
          </p:cNvSpPr>
          <p:nvPr>
            <p:ph type="body" sz="quarter" idx="1"/>
          </p:nvPr>
        </p:nvSpPr>
        <p:spPr>
          <a:xfrm>
            <a:off x="1280160" y="5745798"/>
            <a:ext cx="8487178" cy="6641336"/>
          </a:xfrm>
        </p:spPr>
        <p:txBody>
          <a:bodyPr vert="horz" lIns="91440" tIns="45720" rIns="91440" bIns="45720" rtlCol="0">
            <a:normAutofit/>
          </a:bodyPr>
          <a:lstStyle/>
          <a:p>
            <a:pPr indent="-228600" algn="l" defTabSz="914400" rtl="0">
              <a:lnSpc>
                <a:spcPct val="90000"/>
              </a:lnSpc>
              <a:spcAft>
                <a:spcPts val="600"/>
              </a:spcAft>
              <a:buFont typeface="Arial" panose="020B0604020202020204" pitchFamily="34" charset="0"/>
              <a:buChar char="•"/>
            </a:pPr>
            <a:r>
              <a:rPr lang="en-US" sz="4400" kern="1200">
                <a:solidFill>
                  <a:schemeClr val="tx1"/>
                </a:solidFill>
                <a:latin typeface="+mn-lt"/>
                <a:ea typeface="+mn-ea"/>
                <a:cs typeface="+mn-cs"/>
              </a:rPr>
              <a:t>San Martín</a:t>
            </a:r>
          </a:p>
        </p:txBody>
      </p:sp>
      <p:pic>
        <p:nvPicPr>
          <p:cNvPr id="5" name="Imagen 4">
            <a:extLst>
              <a:ext uri="{FF2B5EF4-FFF2-40B4-BE49-F238E27FC236}">
                <a16:creationId xmlns:a16="http://schemas.microsoft.com/office/drawing/2014/main" id="{536A1939-5455-28AE-2E84-17D399B6145C}"/>
              </a:ext>
            </a:extLst>
          </p:cNvPr>
          <p:cNvPicPr>
            <a:picLocks noChangeAspect="1"/>
          </p:cNvPicPr>
          <p:nvPr/>
        </p:nvPicPr>
        <p:blipFill rotWithShape="1">
          <a:blip r:embed="rId2">
            <a:extLst>
              <a:ext uri="{28A0092B-C50C-407E-A947-70E740481C1C}">
                <a14:useLocalDpi xmlns:a14="http://schemas.microsoft.com/office/drawing/2010/main" val="0"/>
              </a:ext>
            </a:extLst>
          </a:blip>
          <a:srcRect l="1703" r="1" b="1"/>
          <a:stretch/>
        </p:blipFill>
        <p:spPr>
          <a:xfrm>
            <a:off x="10623404" y="10"/>
            <a:ext cx="13757550" cy="13715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54829614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7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92DBDB6A-CA45-9140-24BD-B67671B39C99}"/>
              </a:ext>
            </a:extLst>
          </p:cNvPr>
          <p:cNvSpPr>
            <a:spLocks noGrp="1"/>
          </p:cNvSpPr>
          <p:nvPr>
            <p:ph type="title"/>
          </p:nvPr>
        </p:nvSpPr>
        <p:spPr>
          <a:xfrm>
            <a:off x="962026" y="7505698"/>
            <a:ext cx="6581774" cy="4905374"/>
          </a:xfrm>
        </p:spPr>
        <p:txBody>
          <a:bodyPr vert="horz" lIns="91440" tIns="45720" rIns="91440" bIns="45720" rtlCol="0" anchor="ctr">
            <a:normAutofit/>
          </a:bodyPr>
          <a:lstStyle/>
          <a:p>
            <a:pPr algn="l" defTabSz="914400">
              <a:lnSpc>
                <a:spcPct val="90000"/>
              </a:lnSpc>
              <a:spcBef>
                <a:spcPct val="0"/>
              </a:spcBef>
            </a:pPr>
            <a:r>
              <a:rPr lang="en-US" sz="7200" kern="1200">
                <a:solidFill>
                  <a:schemeClr val="tx1"/>
                </a:solidFill>
                <a:latin typeface="+mj-lt"/>
                <a:ea typeface="+mj-ea"/>
                <a:cs typeface="+mj-cs"/>
              </a:rPr>
              <a:t>En Uruguay</a:t>
            </a:r>
          </a:p>
        </p:txBody>
      </p:sp>
      <p:pic>
        <p:nvPicPr>
          <p:cNvPr id="5" name="Imagen 4">
            <a:extLst>
              <a:ext uri="{FF2B5EF4-FFF2-40B4-BE49-F238E27FC236}">
                <a16:creationId xmlns:a16="http://schemas.microsoft.com/office/drawing/2014/main" id="{FA2F1210-C5C7-21B8-05C1-48B7AC072235}"/>
              </a:ext>
            </a:extLst>
          </p:cNvPr>
          <p:cNvPicPr>
            <a:picLocks noChangeAspect="1"/>
          </p:cNvPicPr>
          <p:nvPr/>
        </p:nvPicPr>
        <p:blipFill rotWithShape="1">
          <a:blip r:embed="rId2">
            <a:extLst>
              <a:ext uri="{28A0092B-C50C-407E-A947-70E740481C1C}">
                <a14:useLocalDpi xmlns:a14="http://schemas.microsoft.com/office/drawing/2010/main" val="0"/>
              </a:ext>
            </a:extLst>
          </a:blip>
          <a:srcRect t="16002" b="24901"/>
          <a:stretch/>
        </p:blipFill>
        <p:spPr>
          <a:xfrm>
            <a:off x="20" y="10"/>
            <a:ext cx="24383980" cy="7421216"/>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4" name="Marcador de texto 3">
            <a:extLst>
              <a:ext uri="{FF2B5EF4-FFF2-40B4-BE49-F238E27FC236}">
                <a16:creationId xmlns:a16="http://schemas.microsoft.com/office/drawing/2014/main" id="{2D3EBD32-99B4-95AC-9F34-C9124AF5AA74}"/>
              </a:ext>
            </a:extLst>
          </p:cNvPr>
          <p:cNvSpPr>
            <a:spLocks noGrp="1"/>
          </p:cNvSpPr>
          <p:nvPr>
            <p:ph type="body" sz="quarter" idx="1"/>
          </p:nvPr>
        </p:nvSpPr>
        <p:spPr>
          <a:xfrm>
            <a:off x="8447964" y="7505700"/>
            <a:ext cx="14970826" cy="4905374"/>
          </a:xfrm>
        </p:spPr>
        <p:txBody>
          <a:bodyPr vert="horz" lIns="91440" tIns="45720" rIns="91440" bIns="45720" rtlCol="0" anchor="ctr">
            <a:normAutofit/>
          </a:bodyPr>
          <a:lstStyle/>
          <a:p>
            <a:pPr indent="-228600" algn="l" defTabSz="914400" rtl="0">
              <a:lnSpc>
                <a:spcPct val="90000"/>
              </a:lnSpc>
              <a:spcAft>
                <a:spcPts val="600"/>
              </a:spcAft>
              <a:buFont typeface="Arial" panose="020B0604020202020204" pitchFamily="34" charset="0"/>
              <a:buChar char="•"/>
            </a:pPr>
            <a:r>
              <a:rPr lang="en-US" sz="3600" kern="1200">
                <a:solidFill>
                  <a:schemeClr val="tx1"/>
                </a:solidFill>
                <a:effectLst/>
                <a:latin typeface="+mn-lt"/>
                <a:ea typeface="+mn-ea"/>
                <a:cs typeface="+mn-cs"/>
              </a:rPr>
              <a:t>Parador turístico Chico, balneario Kiyú, con evento extremo con mucha lluvia y viento, que socavó sus bases, y luego con la  puesta en marcha de medidas de adaptación para recuperar el ecosistema costero, disminuir la erosión y recuperar arena.</a:t>
            </a:r>
          </a:p>
          <a:p>
            <a:pPr indent="-228600" algn="l" defTabSz="914400" rtl="0">
              <a:lnSpc>
                <a:spcPct val="90000"/>
              </a:lnSpc>
              <a:spcAft>
                <a:spcPts val="600"/>
              </a:spcAft>
              <a:buFont typeface="Arial" panose="020B0604020202020204" pitchFamily="34" charset="0"/>
              <a:buChar char="•"/>
            </a:pPr>
            <a:endParaRPr lang="en-US" sz="3600" kern="1200">
              <a:solidFill>
                <a:schemeClr val="tx1"/>
              </a:solidFill>
              <a:latin typeface="+mn-lt"/>
              <a:ea typeface="+mn-ea"/>
              <a:cs typeface="+mn-cs"/>
            </a:endParaRPr>
          </a:p>
        </p:txBody>
      </p:sp>
    </p:spTree>
    <p:extLst>
      <p:ext uri="{BB962C8B-B14F-4D97-AF65-F5344CB8AC3E}">
        <p14:creationId xmlns:p14="http://schemas.microsoft.com/office/powerpoint/2010/main" val="496423574"/>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9">
            <a:extLst>
              <a:ext uri="{FF2B5EF4-FFF2-40B4-BE49-F238E27FC236}">
                <a16:creationId xmlns:a16="http://schemas.microsoft.com/office/drawing/2014/main" id="{50E4C519-FBE9-4ABE-A8F9-C2CBE32693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4000"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a:extLst>
              <a:ext uri="{FF2B5EF4-FFF2-40B4-BE49-F238E27FC236}">
                <a16:creationId xmlns:a16="http://schemas.microsoft.com/office/drawing/2014/main" id="{D031B3D3-B31D-0BE2-65C4-E0B752B988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9230" b="-1"/>
          <a:stretch/>
        </p:blipFill>
        <p:spPr>
          <a:xfrm>
            <a:off x="6491274" y="-2"/>
            <a:ext cx="17892726" cy="13716000"/>
          </a:xfrm>
          <a:custGeom>
            <a:avLst/>
            <a:gdLst/>
            <a:ahLst/>
            <a:cxnLst/>
            <a:rect l="l" t="t" r="r" b="b"/>
            <a:pathLst>
              <a:path w="8946363" h="6858000">
                <a:moveTo>
                  <a:pt x="0" y="0"/>
                </a:moveTo>
                <a:lnTo>
                  <a:pt x="8946363" y="0"/>
                </a:lnTo>
                <a:lnTo>
                  <a:pt x="8946363" y="6858000"/>
                </a:lnTo>
                <a:lnTo>
                  <a:pt x="1" y="6858000"/>
                </a:lnTo>
                <a:lnTo>
                  <a:pt x="60040" y="6788731"/>
                </a:lnTo>
                <a:cubicBezTo>
                  <a:pt x="770566" y="5928901"/>
                  <a:pt x="1210035" y="4741057"/>
                  <a:pt x="1210035" y="3429001"/>
                </a:cubicBezTo>
                <a:cubicBezTo>
                  <a:pt x="1210035" y="2116945"/>
                  <a:pt x="770566" y="929101"/>
                  <a:pt x="60040" y="69272"/>
                </a:cubicBezTo>
                <a:close/>
              </a:path>
            </a:pathLst>
          </a:custGeom>
        </p:spPr>
      </p:pic>
      <p:sp useBgFill="1">
        <p:nvSpPr>
          <p:cNvPr id="17" name="Freeform: Shape 11">
            <a:extLst>
              <a:ext uri="{FF2B5EF4-FFF2-40B4-BE49-F238E27FC236}">
                <a16:creationId xmlns:a16="http://schemas.microsoft.com/office/drawing/2014/main" id="{80EC29FB-299E-49F3-8C7B-01199632A3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8911344" cy="13716000"/>
          </a:xfrm>
          <a:custGeom>
            <a:avLst/>
            <a:gdLst>
              <a:gd name="connsiteX0" fmla="*/ 0 w 4455672"/>
              <a:gd name="connsiteY0" fmla="*/ 0 h 6858000"/>
              <a:gd name="connsiteX1" fmla="*/ 3245636 w 4455672"/>
              <a:gd name="connsiteY1" fmla="*/ 0 h 6858000"/>
              <a:gd name="connsiteX2" fmla="*/ 3305677 w 4455672"/>
              <a:gd name="connsiteY2" fmla="*/ 69272 h 6858000"/>
              <a:gd name="connsiteX3" fmla="*/ 4455672 w 4455672"/>
              <a:gd name="connsiteY3" fmla="*/ 3429001 h 6858000"/>
              <a:gd name="connsiteX4" fmla="*/ 3305677 w 4455672"/>
              <a:gd name="connsiteY4" fmla="*/ 6788731 h 6858000"/>
              <a:gd name="connsiteX5" fmla="*/ 3245638 w 4455672"/>
              <a:gd name="connsiteY5" fmla="*/ 6858000 h 6858000"/>
              <a:gd name="connsiteX6" fmla="*/ 0 w 445567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2" h="6858000">
                <a:moveTo>
                  <a:pt x="0" y="0"/>
                </a:moveTo>
                <a:lnTo>
                  <a:pt x="3245636" y="0"/>
                </a:lnTo>
                <a:lnTo>
                  <a:pt x="3305677" y="69272"/>
                </a:lnTo>
                <a:cubicBezTo>
                  <a:pt x="4016203" y="929101"/>
                  <a:pt x="4455672" y="2116945"/>
                  <a:pt x="4455672" y="3429001"/>
                </a:cubicBezTo>
                <a:cubicBezTo>
                  <a:pt x="4455672" y="4741057"/>
                  <a:pt x="4016203" y="5928901"/>
                  <a:pt x="3305677" y="6788731"/>
                </a:cubicBezTo>
                <a:lnTo>
                  <a:pt x="3245638"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C29A2522-B27A-45C5-897B-79A1407D1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93056" cy="13716000"/>
          </a:xfrm>
          <a:custGeom>
            <a:avLst/>
            <a:gdLst>
              <a:gd name="connsiteX0" fmla="*/ 0 w 4446528"/>
              <a:gd name="connsiteY0" fmla="*/ 0 h 6858000"/>
              <a:gd name="connsiteX1" fmla="*/ 3236492 w 4446528"/>
              <a:gd name="connsiteY1" fmla="*/ 0 h 6858000"/>
              <a:gd name="connsiteX2" fmla="*/ 3296533 w 4446528"/>
              <a:gd name="connsiteY2" fmla="*/ 69272 h 6858000"/>
              <a:gd name="connsiteX3" fmla="*/ 4446528 w 4446528"/>
              <a:gd name="connsiteY3" fmla="*/ 3429001 h 6858000"/>
              <a:gd name="connsiteX4" fmla="*/ 3296533 w 4446528"/>
              <a:gd name="connsiteY4" fmla="*/ 6788731 h 6858000"/>
              <a:gd name="connsiteX5" fmla="*/ 3236494 w 4446528"/>
              <a:gd name="connsiteY5" fmla="*/ 6858000 h 6858000"/>
              <a:gd name="connsiteX6" fmla="*/ 0 w 444652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8" h="6858000">
                <a:moveTo>
                  <a:pt x="0" y="0"/>
                </a:moveTo>
                <a:lnTo>
                  <a:pt x="3236492" y="0"/>
                </a:lnTo>
                <a:lnTo>
                  <a:pt x="3296533" y="69272"/>
                </a:lnTo>
                <a:cubicBezTo>
                  <a:pt x="4007059" y="929101"/>
                  <a:pt x="4446528" y="2116945"/>
                  <a:pt x="4446528" y="3429001"/>
                </a:cubicBezTo>
                <a:cubicBezTo>
                  <a:pt x="4446528" y="4741057"/>
                  <a:pt x="4007059" y="5928901"/>
                  <a:pt x="3296533" y="6788731"/>
                </a:cubicBezTo>
                <a:lnTo>
                  <a:pt x="323649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ítulo 2">
            <a:extLst>
              <a:ext uri="{FF2B5EF4-FFF2-40B4-BE49-F238E27FC236}">
                <a16:creationId xmlns:a16="http://schemas.microsoft.com/office/drawing/2014/main" id="{1A93A571-726F-25FF-8948-14FBCB63EDC0}"/>
              </a:ext>
            </a:extLst>
          </p:cNvPr>
          <p:cNvSpPr>
            <a:spLocks noGrp="1"/>
          </p:cNvSpPr>
          <p:nvPr>
            <p:ph type="title"/>
          </p:nvPr>
        </p:nvSpPr>
        <p:spPr>
          <a:xfrm>
            <a:off x="742188" y="2322576"/>
            <a:ext cx="6876288" cy="2478024"/>
          </a:xfrm>
        </p:spPr>
        <p:txBody>
          <a:bodyPr vert="horz" lIns="91440" tIns="45720" rIns="91440" bIns="45720" rtlCol="0" anchor="ctr">
            <a:normAutofit/>
          </a:bodyPr>
          <a:lstStyle/>
          <a:p>
            <a:pPr algn="l" defTabSz="914400">
              <a:lnSpc>
                <a:spcPct val="90000"/>
              </a:lnSpc>
              <a:spcBef>
                <a:spcPct val="0"/>
              </a:spcBef>
            </a:pPr>
            <a:r>
              <a:rPr lang="en-US" sz="5600" kern="1200">
                <a:solidFill>
                  <a:schemeClr val="tx1"/>
                </a:solidFill>
                <a:latin typeface="+mj-lt"/>
                <a:ea typeface="+mj-ea"/>
                <a:cs typeface="+mj-cs"/>
              </a:rPr>
              <a:t>Pero mucho cuidado con las imágenes…</a:t>
            </a:r>
          </a:p>
        </p:txBody>
      </p:sp>
      <p:sp>
        <p:nvSpPr>
          <p:cNvPr id="16" name="Rectangle 15">
            <a:extLst>
              <a:ext uri="{FF2B5EF4-FFF2-40B4-BE49-F238E27FC236}">
                <a16:creationId xmlns:a16="http://schemas.microsoft.com/office/drawing/2014/main" id="{98E79BE4-34FE-485A-98A5-92CE8F7C4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41922"/>
            <a:ext cx="256032" cy="13078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8362" y="4886960"/>
            <a:ext cx="6766560" cy="3657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Marcador de texto 3">
            <a:extLst>
              <a:ext uri="{FF2B5EF4-FFF2-40B4-BE49-F238E27FC236}">
                <a16:creationId xmlns:a16="http://schemas.microsoft.com/office/drawing/2014/main" id="{5774732E-63EE-FE99-93DF-31EA5B5CB116}"/>
              </a:ext>
            </a:extLst>
          </p:cNvPr>
          <p:cNvSpPr>
            <a:spLocks noGrp="1"/>
          </p:cNvSpPr>
          <p:nvPr>
            <p:ph type="body" sz="quarter" idx="1"/>
          </p:nvPr>
        </p:nvSpPr>
        <p:spPr>
          <a:xfrm>
            <a:off x="742188" y="5436108"/>
            <a:ext cx="6877812" cy="6414516"/>
          </a:xfrm>
        </p:spPr>
        <p:txBody>
          <a:bodyPr vert="horz" lIns="91440" tIns="45720" rIns="91440" bIns="45720" rtlCol="0" anchor="t">
            <a:normAutofit/>
          </a:bodyPr>
          <a:lstStyle/>
          <a:p>
            <a:pPr algn="l" defTabSz="914400" rtl="0">
              <a:lnSpc>
                <a:spcPct val="90000"/>
              </a:lnSpc>
              <a:spcAft>
                <a:spcPts val="600"/>
              </a:spcAft>
            </a:pPr>
            <a:r>
              <a:rPr lang="en-US" sz="3100" kern="1200" dirty="0">
                <a:solidFill>
                  <a:schemeClr val="tx1"/>
                </a:solidFill>
                <a:effectLst/>
                <a:latin typeface="+mn-lt"/>
                <a:ea typeface="+mn-ea"/>
                <a:cs typeface="+mn-cs"/>
              </a:rPr>
              <a:t>Un </a:t>
            </a:r>
            <a:r>
              <a:rPr lang="en-US" sz="3100" kern="1200" dirty="0" err="1">
                <a:solidFill>
                  <a:schemeClr val="tx1"/>
                </a:solidFill>
                <a:effectLst/>
                <a:latin typeface="+mn-lt"/>
                <a:ea typeface="+mn-ea"/>
                <a:cs typeface="+mn-cs"/>
              </a:rPr>
              <a:t>reciente</a:t>
            </a:r>
            <a:r>
              <a:rPr lang="en-US" sz="3100" kern="1200" dirty="0">
                <a:solidFill>
                  <a:schemeClr val="tx1"/>
                </a:solidFill>
                <a:effectLst/>
                <a:latin typeface="+mn-lt"/>
                <a:ea typeface="+mn-ea"/>
                <a:cs typeface="+mn-cs"/>
              </a:rPr>
              <a:t> </a:t>
            </a:r>
            <a:r>
              <a:rPr lang="en-US" sz="3100" kern="1200" dirty="0" err="1">
                <a:solidFill>
                  <a:schemeClr val="tx1"/>
                </a:solidFill>
                <a:effectLst/>
                <a:latin typeface="+mn-lt"/>
                <a:ea typeface="+mn-ea"/>
                <a:cs typeface="+mn-cs"/>
              </a:rPr>
              <a:t>estudio</a:t>
            </a:r>
            <a:r>
              <a:rPr lang="en-US" sz="3100" kern="1200" dirty="0">
                <a:solidFill>
                  <a:schemeClr val="tx1"/>
                </a:solidFill>
                <a:effectLst/>
                <a:latin typeface="+mn-lt"/>
                <a:ea typeface="+mn-ea"/>
                <a:cs typeface="+mn-cs"/>
              </a:rPr>
              <a:t> </a:t>
            </a:r>
            <a:r>
              <a:rPr lang="en-US" sz="3100" kern="1200" dirty="0" err="1">
                <a:solidFill>
                  <a:schemeClr val="tx1"/>
                </a:solidFill>
                <a:effectLst/>
                <a:latin typeface="+mn-lt"/>
                <a:ea typeface="+mn-ea"/>
                <a:cs typeface="+mn-cs"/>
              </a:rPr>
              <a:t>examinó</a:t>
            </a:r>
            <a:r>
              <a:rPr lang="en-US" sz="3100" kern="1200" dirty="0">
                <a:solidFill>
                  <a:schemeClr val="tx1"/>
                </a:solidFill>
                <a:effectLst/>
                <a:latin typeface="+mn-lt"/>
                <a:ea typeface="+mn-ea"/>
                <a:cs typeface="+mn-cs"/>
              </a:rPr>
              <a:t> la forma </a:t>
            </a:r>
            <a:r>
              <a:rPr lang="en-US" sz="3100" kern="1200" dirty="0" err="1">
                <a:solidFill>
                  <a:schemeClr val="tx1"/>
                </a:solidFill>
                <a:effectLst/>
                <a:latin typeface="+mn-lt"/>
                <a:ea typeface="+mn-ea"/>
                <a:cs typeface="+mn-cs"/>
              </a:rPr>
              <a:t>en</a:t>
            </a:r>
            <a:r>
              <a:rPr lang="en-US" sz="3100" kern="1200" dirty="0">
                <a:solidFill>
                  <a:schemeClr val="tx1"/>
                </a:solidFill>
                <a:effectLst/>
                <a:latin typeface="+mn-lt"/>
                <a:ea typeface="+mn-ea"/>
                <a:cs typeface="+mn-cs"/>
              </a:rPr>
              <a:t> que las </a:t>
            </a:r>
            <a:r>
              <a:rPr lang="en-US" sz="3100" kern="1200" dirty="0" err="1">
                <a:solidFill>
                  <a:schemeClr val="tx1"/>
                </a:solidFill>
                <a:effectLst/>
                <a:latin typeface="+mn-lt"/>
                <a:ea typeface="+mn-ea"/>
                <a:cs typeface="+mn-cs"/>
              </a:rPr>
              <a:t>redacciones</a:t>
            </a:r>
            <a:r>
              <a:rPr lang="en-US" sz="3100" kern="1200" dirty="0">
                <a:solidFill>
                  <a:schemeClr val="tx1"/>
                </a:solidFill>
                <a:effectLst/>
                <a:latin typeface="+mn-lt"/>
                <a:ea typeface="+mn-ea"/>
                <a:cs typeface="+mn-cs"/>
              </a:rPr>
              <a:t> </a:t>
            </a:r>
            <a:r>
              <a:rPr lang="en-US" sz="3100" kern="1200" dirty="0" err="1">
                <a:solidFill>
                  <a:schemeClr val="tx1"/>
                </a:solidFill>
                <a:effectLst/>
                <a:latin typeface="+mn-lt"/>
                <a:ea typeface="+mn-ea"/>
                <a:cs typeface="+mn-cs"/>
              </a:rPr>
              <a:t>representaban</a:t>
            </a:r>
            <a:r>
              <a:rPr lang="en-US" sz="3100" kern="1200" dirty="0">
                <a:solidFill>
                  <a:schemeClr val="tx1"/>
                </a:solidFill>
                <a:effectLst/>
                <a:latin typeface="+mn-lt"/>
                <a:ea typeface="+mn-ea"/>
                <a:cs typeface="+mn-cs"/>
              </a:rPr>
              <a:t> </a:t>
            </a:r>
            <a:r>
              <a:rPr lang="en-US" sz="3100" kern="1200" dirty="0" err="1">
                <a:solidFill>
                  <a:schemeClr val="tx1"/>
                </a:solidFill>
                <a:effectLst/>
                <a:latin typeface="+mn-lt"/>
                <a:ea typeface="+mn-ea"/>
                <a:cs typeface="+mn-cs"/>
              </a:rPr>
              <a:t>visualmente</a:t>
            </a:r>
            <a:r>
              <a:rPr lang="en-US" sz="3100" kern="1200" dirty="0">
                <a:solidFill>
                  <a:schemeClr val="tx1"/>
                </a:solidFill>
                <a:effectLst/>
                <a:latin typeface="+mn-lt"/>
                <a:ea typeface="+mn-ea"/>
                <a:cs typeface="+mn-cs"/>
              </a:rPr>
              <a:t> </a:t>
            </a:r>
            <a:r>
              <a:rPr lang="en-US" sz="3100" kern="1200" dirty="0" err="1">
                <a:solidFill>
                  <a:schemeClr val="tx1"/>
                </a:solidFill>
                <a:effectLst/>
                <a:latin typeface="+mn-lt"/>
                <a:ea typeface="+mn-ea"/>
                <a:cs typeface="+mn-cs"/>
              </a:rPr>
              <a:t>el</a:t>
            </a:r>
            <a:r>
              <a:rPr lang="en-US" sz="3100" kern="1200" dirty="0">
                <a:solidFill>
                  <a:schemeClr val="tx1"/>
                </a:solidFill>
                <a:effectLst/>
                <a:latin typeface="+mn-lt"/>
                <a:ea typeface="+mn-ea"/>
                <a:cs typeface="+mn-cs"/>
              </a:rPr>
              <a:t> </a:t>
            </a:r>
            <a:r>
              <a:rPr lang="en-US" sz="3100" kern="1200" dirty="0" err="1">
                <a:solidFill>
                  <a:schemeClr val="tx1"/>
                </a:solidFill>
                <a:effectLst/>
                <a:latin typeface="+mn-lt"/>
                <a:ea typeface="+mn-ea"/>
                <a:cs typeface="+mn-cs"/>
              </a:rPr>
              <a:t>cambio</a:t>
            </a:r>
            <a:r>
              <a:rPr lang="en-US" sz="3100" kern="1200" dirty="0">
                <a:solidFill>
                  <a:schemeClr val="tx1"/>
                </a:solidFill>
                <a:effectLst/>
                <a:latin typeface="+mn-lt"/>
                <a:ea typeface="+mn-ea"/>
                <a:cs typeface="+mn-cs"/>
              </a:rPr>
              <a:t> </a:t>
            </a:r>
            <a:r>
              <a:rPr lang="en-US" sz="3100" kern="1200" dirty="0" err="1">
                <a:solidFill>
                  <a:schemeClr val="tx1"/>
                </a:solidFill>
                <a:effectLst/>
                <a:latin typeface="+mn-lt"/>
                <a:ea typeface="+mn-ea"/>
                <a:cs typeface="+mn-cs"/>
              </a:rPr>
              <a:t>climático</a:t>
            </a:r>
            <a:r>
              <a:rPr lang="en-US" sz="3100" kern="1200" dirty="0">
                <a:solidFill>
                  <a:schemeClr val="tx1"/>
                </a:solidFill>
                <a:effectLst/>
                <a:latin typeface="+mn-lt"/>
                <a:ea typeface="+mn-ea"/>
                <a:cs typeface="+mn-cs"/>
              </a:rPr>
              <a:t> y </a:t>
            </a:r>
            <a:r>
              <a:rPr lang="en-US" sz="3100" kern="1200" dirty="0" err="1">
                <a:solidFill>
                  <a:schemeClr val="tx1"/>
                </a:solidFill>
                <a:effectLst/>
                <a:latin typeface="+mn-lt"/>
                <a:ea typeface="+mn-ea"/>
                <a:cs typeface="+mn-cs"/>
              </a:rPr>
              <a:t>el</a:t>
            </a:r>
            <a:r>
              <a:rPr lang="en-US" sz="3100" kern="1200" dirty="0">
                <a:solidFill>
                  <a:schemeClr val="tx1"/>
                </a:solidFill>
                <a:effectLst/>
                <a:latin typeface="+mn-lt"/>
                <a:ea typeface="+mn-ea"/>
                <a:cs typeface="+mn-cs"/>
              </a:rPr>
              <a:t> </a:t>
            </a:r>
            <a:r>
              <a:rPr lang="en-US" sz="3100" kern="1200" dirty="0" err="1">
                <a:solidFill>
                  <a:schemeClr val="tx1"/>
                </a:solidFill>
                <a:effectLst/>
                <a:latin typeface="+mn-lt"/>
                <a:ea typeface="+mn-ea"/>
                <a:cs typeface="+mn-cs"/>
              </a:rPr>
              <a:t>calor</a:t>
            </a:r>
            <a:r>
              <a:rPr lang="en-US" sz="3100" kern="1200" dirty="0">
                <a:solidFill>
                  <a:schemeClr val="tx1"/>
                </a:solidFill>
                <a:effectLst/>
                <a:latin typeface="+mn-lt"/>
                <a:ea typeface="+mn-ea"/>
                <a:cs typeface="+mn-cs"/>
              </a:rPr>
              <a:t> </a:t>
            </a:r>
            <a:r>
              <a:rPr lang="en-US" sz="3100" kern="1200" dirty="0" err="1">
                <a:solidFill>
                  <a:schemeClr val="tx1"/>
                </a:solidFill>
                <a:effectLst/>
                <a:latin typeface="+mn-lt"/>
                <a:ea typeface="+mn-ea"/>
                <a:cs typeface="+mn-cs"/>
              </a:rPr>
              <a:t>extremo</a:t>
            </a:r>
            <a:r>
              <a:rPr lang="en-US" sz="3100" kern="1200" dirty="0">
                <a:solidFill>
                  <a:schemeClr val="tx1"/>
                </a:solidFill>
                <a:effectLst/>
                <a:latin typeface="+mn-lt"/>
                <a:ea typeface="+mn-ea"/>
                <a:cs typeface="+mn-cs"/>
              </a:rPr>
              <a:t>, </a:t>
            </a:r>
            <a:r>
              <a:rPr lang="en-US" sz="3100" kern="1200" dirty="0" err="1">
                <a:solidFill>
                  <a:schemeClr val="tx1"/>
                </a:solidFill>
                <a:effectLst/>
                <a:latin typeface="+mn-lt"/>
                <a:ea typeface="+mn-ea"/>
                <a:cs typeface="+mn-cs"/>
              </a:rPr>
              <a:t>analizando</a:t>
            </a:r>
            <a:r>
              <a:rPr lang="en-US" sz="3100" kern="1200" dirty="0">
                <a:solidFill>
                  <a:schemeClr val="tx1"/>
                </a:solidFill>
                <a:effectLst/>
                <a:latin typeface="+mn-lt"/>
                <a:ea typeface="+mn-ea"/>
                <a:cs typeface="+mn-cs"/>
              </a:rPr>
              <a:t> </a:t>
            </a:r>
            <a:r>
              <a:rPr lang="en-US" sz="3100" kern="1200" dirty="0" err="1">
                <a:solidFill>
                  <a:schemeClr val="tx1"/>
                </a:solidFill>
                <a:effectLst/>
                <a:latin typeface="+mn-lt"/>
                <a:ea typeface="+mn-ea"/>
                <a:cs typeface="+mn-cs"/>
              </a:rPr>
              <a:t>unos</a:t>
            </a:r>
            <a:r>
              <a:rPr lang="en-US" sz="3100" kern="1200" dirty="0">
                <a:solidFill>
                  <a:schemeClr val="tx1"/>
                </a:solidFill>
                <a:effectLst/>
                <a:latin typeface="+mn-lt"/>
                <a:ea typeface="+mn-ea"/>
                <a:cs typeface="+mn-cs"/>
              </a:rPr>
              <a:t> 250 </a:t>
            </a:r>
            <a:r>
              <a:rPr lang="en-US" sz="3100" kern="1200" dirty="0" err="1">
                <a:solidFill>
                  <a:schemeClr val="tx1"/>
                </a:solidFill>
                <a:effectLst/>
                <a:latin typeface="+mn-lt"/>
                <a:ea typeface="+mn-ea"/>
                <a:cs typeface="+mn-cs"/>
              </a:rPr>
              <a:t>artículos</a:t>
            </a:r>
            <a:r>
              <a:rPr lang="en-US" sz="3100" kern="1200" dirty="0">
                <a:solidFill>
                  <a:schemeClr val="tx1"/>
                </a:solidFill>
                <a:effectLst/>
                <a:latin typeface="+mn-lt"/>
                <a:ea typeface="+mn-ea"/>
                <a:cs typeface="+mn-cs"/>
              </a:rPr>
              <a:t> </a:t>
            </a:r>
            <a:r>
              <a:rPr lang="en-US" sz="3100" kern="1200" dirty="0" err="1">
                <a:solidFill>
                  <a:schemeClr val="tx1"/>
                </a:solidFill>
                <a:effectLst/>
                <a:latin typeface="+mn-lt"/>
                <a:ea typeface="+mn-ea"/>
                <a:cs typeface="+mn-cs"/>
              </a:rPr>
              <a:t>en</a:t>
            </a:r>
            <a:r>
              <a:rPr lang="en-US" sz="3100" kern="1200" dirty="0">
                <a:solidFill>
                  <a:schemeClr val="tx1"/>
                </a:solidFill>
                <a:effectLst/>
                <a:latin typeface="+mn-lt"/>
                <a:ea typeface="+mn-ea"/>
                <a:cs typeface="+mn-cs"/>
              </a:rPr>
              <a:t> </a:t>
            </a:r>
            <a:r>
              <a:rPr lang="en-US" sz="3100" kern="1200" dirty="0" err="1">
                <a:solidFill>
                  <a:schemeClr val="tx1"/>
                </a:solidFill>
                <a:effectLst/>
                <a:latin typeface="+mn-lt"/>
                <a:ea typeface="+mn-ea"/>
                <a:cs typeface="+mn-cs"/>
              </a:rPr>
              <a:t>línea</a:t>
            </a:r>
            <a:r>
              <a:rPr lang="en-US" sz="3100" kern="1200" dirty="0">
                <a:solidFill>
                  <a:schemeClr val="tx1"/>
                </a:solidFill>
                <a:effectLst/>
                <a:latin typeface="+mn-lt"/>
                <a:ea typeface="+mn-ea"/>
                <a:cs typeface="+mn-cs"/>
              </a:rPr>
              <a:t> </a:t>
            </a:r>
            <a:r>
              <a:rPr lang="en-US" sz="3100" kern="1200" dirty="0" err="1">
                <a:solidFill>
                  <a:schemeClr val="tx1"/>
                </a:solidFill>
                <a:effectLst/>
                <a:latin typeface="+mn-lt"/>
                <a:ea typeface="+mn-ea"/>
                <a:cs typeface="+mn-cs"/>
              </a:rPr>
              <a:t>sobre</a:t>
            </a:r>
            <a:r>
              <a:rPr lang="en-US" sz="3100" kern="1200" dirty="0">
                <a:solidFill>
                  <a:schemeClr val="tx1"/>
                </a:solidFill>
                <a:effectLst/>
                <a:latin typeface="+mn-lt"/>
                <a:ea typeface="+mn-ea"/>
                <a:cs typeface="+mn-cs"/>
              </a:rPr>
              <a:t> las olas de </a:t>
            </a:r>
            <a:r>
              <a:rPr lang="en-US" sz="3100" kern="1200" dirty="0" err="1">
                <a:solidFill>
                  <a:schemeClr val="tx1"/>
                </a:solidFill>
                <a:effectLst/>
                <a:latin typeface="+mn-lt"/>
                <a:ea typeface="+mn-ea"/>
                <a:cs typeface="+mn-cs"/>
              </a:rPr>
              <a:t>calor</a:t>
            </a:r>
            <a:r>
              <a:rPr lang="en-US" sz="3100" kern="1200" dirty="0">
                <a:solidFill>
                  <a:schemeClr val="tx1"/>
                </a:solidFill>
                <a:effectLst/>
                <a:latin typeface="+mn-lt"/>
                <a:ea typeface="+mn-ea"/>
                <a:cs typeface="+mn-cs"/>
              </a:rPr>
              <a:t> de 2019 </a:t>
            </a:r>
            <a:r>
              <a:rPr lang="en-US" sz="3100" kern="1200" dirty="0" err="1">
                <a:solidFill>
                  <a:schemeClr val="tx1"/>
                </a:solidFill>
                <a:effectLst/>
                <a:latin typeface="+mn-lt"/>
                <a:ea typeface="+mn-ea"/>
                <a:cs typeface="+mn-cs"/>
              </a:rPr>
              <a:t>en</a:t>
            </a:r>
            <a:r>
              <a:rPr lang="en-US" sz="3100" kern="1200" dirty="0">
                <a:solidFill>
                  <a:schemeClr val="tx1"/>
                </a:solidFill>
                <a:effectLst/>
                <a:latin typeface="+mn-lt"/>
                <a:ea typeface="+mn-ea"/>
                <a:cs typeface="+mn-cs"/>
              </a:rPr>
              <a:t> Francia, </a:t>
            </a:r>
            <a:r>
              <a:rPr lang="en-US" sz="3100" kern="1200" dirty="0" err="1">
                <a:solidFill>
                  <a:schemeClr val="tx1"/>
                </a:solidFill>
                <a:effectLst/>
                <a:latin typeface="+mn-lt"/>
                <a:ea typeface="+mn-ea"/>
                <a:cs typeface="+mn-cs"/>
              </a:rPr>
              <a:t>Alemania</a:t>
            </a:r>
            <a:r>
              <a:rPr lang="en-US" sz="3100" kern="1200" dirty="0">
                <a:solidFill>
                  <a:schemeClr val="tx1"/>
                </a:solidFill>
                <a:effectLst/>
                <a:latin typeface="+mn-lt"/>
                <a:ea typeface="+mn-ea"/>
                <a:cs typeface="+mn-cs"/>
              </a:rPr>
              <a:t>, </a:t>
            </a:r>
            <a:r>
              <a:rPr lang="en-US" sz="3100" kern="1200" dirty="0" err="1">
                <a:solidFill>
                  <a:schemeClr val="tx1"/>
                </a:solidFill>
                <a:effectLst/>
                <a:latin typeface="+mn-lt"/>
                <a:ea typeface="+mn-ea"/>
                <a:cs typeface="+mn-cs"/>
              </a:rPr>
              <a:t>Países</a:t>
            </a:r>
            <a:r>
              <a:rPr lang="en-US" sz="3100" kern="1200" dirty="0">
                <a:solidFill>
                  <a:schemeClr val="tx1"/>
                </a:solidFill>
                <a:effectLst/>
                <a:latin typeface="+mn-lt"/>
                <a:ea typeface="+mn-ea"/>
                <a:cs typeface="+mn-cs"/>
              </a:rPr>
              <a:t> </a:t>
            </a:r>
            <a:r>
              <a:rPr lang="en-US" sz="3100" kern="1200" dirty="0" err="1">
                <a:solidFill>
                  <a:schemeClr val="tx1"/>
                </a:solidFill>
                <a:effectLst/>
                <a:latin typeface="+mn-lt"/>
                <a:ea typeface="+mn-ea"/>
                <a:cs typeface="+mn-cs"/>
              </a:rPr>
              <a:t>Bajos</a:t>
            </a:r>
            <a:r>
              <a:rPr lang="en-US" sz="3100" kern="1200" dirty="0">
                <a:solidFill>
                  <a:schemeClr val="tx1"/>
                </a:solidFill>
                <a:effectLst/>
                <a:latin typeface="+mn-lt"/>
                <a:ea typeface="+mn-ea"/>
                <a:cs typeface="+mn-cs"/>
              </a:rPr>
              <a:t> y </a:t>
            </a:r>
            <a:r>
              <a:rPr lang="en-US" sz="3100" kern="1200" dirty="0" err="1">
                <a:solidFill>
                  <a:schemeClr val="tx1"/>
                </a:solidFill>
                <a:effectLst/>
                <a:latin typeface="+mn-lt"/>
                <a:ea typeface="+mn-ea"/>
                <a:cs typeface="+mn-cs"/>
              </a:rPr>
              <a:t>Reino</a:t>
            </a:r>
            <a:r>
              <a:rPr lang="en-US" sz="3100" kern="1200" dirty="0">
                <a:solidFill>
                  <a:schemeClr val="tx1"/>
                </a:solidFill>
                <a:effectLst/>
                <a:latin typeface="+mn-lt"/>
                <a:ea typeface="+mn-ea"/>
                <a:cs typeface="+mn-cs"/>
              </a:rPr>
              <a:t> </a:t>
            </a:r>
            <a:r>
              <a:rPr lang="en-US" sz="3100" kern="1200" dirty="0" err="1">
                <a:solidFill>
                  <a:schemeClr val="tx1"/>
                </a:solidFill>
                <a:effectLst/>
                <a:latin typeface="+mn-lt"/>
                <a:ea typeface="+mn-ea"/>
                <a:cs typeface="+mn-cs"/>
              </a:rPr>
              <a:t>Unido</a:t>
            </a:r>
            <a:r>
              <a:rPr lang="en-US" sz="3100" kern="1200" dirty="0">
                <a:solidFill>
                  <a:schemeClr val="tx1"/>
                </a:solidFill>
                <a:effectLst/>
                <a:latin typeface="+mn-lt"/>
                <a:ea typeface="+mn-ea"/>
                <a:cs typeface="+mn-cs"/>
              </a:rPr>
              <a:t>. </a:t>
            </a:r>
            <a:r>
              <a:rPr lang="en-US" sz="3100" kern="1200" dirty="0" err="1">
                <a:solidFill>
                  <a:schemeClr val="tx1"/>
                </a:solidFill>
                <a:effectLst/>
                <a:latin typeface="+mn-lt"/>
                <a:ea typeface="+mn-ea"/>
                <a:cs typeface="+mn-cs"/>
              </a:rPr>
              <a:t>En</a:t>
            </a:r>
            <a:r>
              <a:rPr lang="en-US" sz="3100" kern="1200" dirty="0">
                <a:solidFill>
                  <a:schemeClr val="tx1"/>
                </a:solidFill>
                <a:effectLst/>
                <a:latin typeface="+mn-lt"/>
                <a:ea typeface="+mn-ea"/>
                <a:cs typeface="+mn-cs"/>
              </a:rPr>
              <a:t> </a:t>
            </a:r>
            <a:r>
              <a:rPr lang="en-US" sz="3100" kern="1200" dirty="0" err="1">
                <a:solidFill>
                  <a:schemeClr val="tx1"/>
                </a:solidFill>
                <a:effectLst/>
                <a:latin typeface="+mn-lt"/>
                <a:ea typeface="+mn-ea"/>
                <a:cs typeface="+mn-cs"/>
              </a:rPr>
              <a:t>los</a:t>
            </a:r>
            <a:r>
              <a:rPr lang="en-US" sz="3100" kern="1200" dirty="0">
                <a:solidFill>
                  <a:schemeClr val="tx1"/>
                </a:solidFill>
                <a:effectLst/>
                <a:latin typeface="+mn-lt"/>
                <a:ea typeface="+mn-ea"/>
                <a:cs typeface="+mn-cs"/>
              </a:rPr>
              <a:t> cuatro </a:t>
            </a:r>
            <a:r>
              <a:rPr lang="en-US" sz="3100" kern="1200" dirty="0" err="1">
                <a:solidFill>
                  <a:schemeClr val="tx1"/>
                </a:solidFill>
                <a:effectLst/>
                <a:latin typeface="+mn-lt"/>
                <a:ea typeface="+mn-ea"/>
                <a:cs typeface="+mn-cs"/>
              </a:rPr>
              <a:t>países</a:t>
            </a:r>
            <a:r>
              <a:rPr lang="en-US" sz="3100" kern="1200" dirty="0">
                <a:solidFill>
                  <a:schemeClr val="tx1"/>
                </a:solidFill>
                <a:effectLst/>
                <a:latin typeface="+mn-lt"/>
                <a:ea typeface="+mn-ea"/>
                <a:cs typeface="+mn-cs"/>
              </a:rPr>
              <a:t>, </a:t>
            </a:r>
            <a:r>
              <a:rPr lang="en-US" sz="3100" kern="1200" dirty="0" err="1">
                <a:solidFill>
                  <a:schemeClr val="tx1"/>
                </a:solidFill>
                <a:effectLst/>
                <a:latin typeface="+mn-lt"/>
                <a:ea typeface="+mn-ea"/>
                <a:cs typeface="+mn-cs"/>
              </a:rPr>
              <a:t>el</a:t>
            </a:r>
            <a:r>
              <a:rPr lang="en-US" sz="3100" kern="1200" dirty="0">
                <a:solidFill>
                  <a:schemeClr val="tx1"/>
                </a:solidFill>
                <a:effectLst/>
                <a:latin typeface="+mn-lt"/>
                <a:ea typeface="+mn-ea"/>
                <a:cs typeface="+mn-cs"/>
              </a:rPr>
              <a:t> 31% de las </a:t>
            </a:r>
            <a:r>
              <a:rPr lang="en-US" sz="3100" kern="1200" dirty="0" err="1">
                <a:solidFill>
                  <a:schemeClr val="tx1"/>
                </a:solidFill>
                <a:effectLst/>
                <a:latin typeface="+mn-lt"/>
                <a:ea typeface="+mn-ea"/>
                <a:cs typeface="+mn-cs"/>
              </a:rPr>
              <a:t>imágenes</a:t>
            </a:r>
            <a:r>
              <a:rPr lang="en-US" sz="3100" kern="1200" dirty="0">
                <a:solidFill>
                  <a:schemeClr val="tx1"/>
                </a:solidFill>
                <a:effectLst/>
                <a:latin typeface="+mn-lt"/>
                <a:ea typeface="+mn-ea"/>
                <a:cs typeface="+mn-cs"/>
              </a:rPr>
              <a:t> de </a:t>
            </a:r>
            <a:r>
              <a:rPr lang="en-US" sz="3100" kern="1200" dirty="0" err="1">
                <a:solidFill>
                  <a:schemeClr val="tx1"/>
                </a:solidFill>
                <a:effectLst/>
                <a:latin typeface="+mn-lt"/>
                <a:ea typeface="+mn-ea"/>
                <a:cs typeface="+mn-cs"/>
              </a:rPr>
              <a:t>acompañamiento</a:t>
            </a:r>
            <a:r>
              <a:rPr lang="en-US" sz="3100" kern="1200" dirty="0">
                <a:solidFill>
                  <a:schemeClr val="tx1"/>
                </a:solidFill>
                <a:effectLst/>
                <a:latin typeface="+mn-lt"/>
                <a:ea typeface="+mn-ea"/>
                <a:cs typeface="+mn-cs"/>
              </a:rPr>
              <a:t> </a:t>
            </a:r>
            <a:r>
              <a:rPr lang="en-US" sz="3100" kern="1200" dirty="0" err="1">
                <a:solidFill>
                  <a:schemeClr val="tx1"/>
                </a:solidFill>
                <a:effectLst/>
                <a:latin typeface="+mn-lt"/>
                <a:ea typeface="+mn-ea"/>
                <a:cs typeface="+mn-cs"/>
              </a:rPr>
              <a:t>mostraban</a:t>
            </a:r>
            <a:r>
              <a:rPr lang="en-US" sz="3100" kern="1200" dirty="0">
                <a:solidFill>
                  <a:schemeClr val="tx1"/>
                </a:solidFill>
                <a:effectLst/>
                <a:latin typeface="+mn-lt"/>
                <a:ea typeface="+mn-ea"/>
                <a:cs typeface="+mn-cs"/>
              </a:rPr>
              <a:t> a personas </a:t>
            </a:r>
            <a:r>
              <a:rPr lang="en-US" sz="3100" kern="1200" dirty="0" err="1">
                <a:solidFill>
                  <a:schemeClr val="tx1"/>
                </a:solidFill>
                <a:effectLst/>
                <a:latin typeface="+mn-lt"/>
                <a:ea typeface="+mn-ea"/>
                <a:cs typeface="+mn-cs"/>
              </a:rPr>
              <a:t>divirtiéndose</a:t>
            </a:r>
            <a:r>
              <a:rPr lang="en-US" sz="3100" kern="1200" dirty="0">
                <a:solidFill>
                  <a:schemeClr val="tx1"/>
                </a:solidFill>
                <a:effectLst/>
                <a:latin typeface="+mn-lt"/>
                <a:ea typeface="+mn-ea"/>
                <a:cs typeface="+mn-cs"/>
              </a:rPr>
              <a:t> bajo </a:t>
            </a:r>
            <a:r>
              <a:rPr lang="en-US" sz="3100" kern="1200" dirty="0" err="1">
                <a:solidFill>
                  <a:schemeClr val="tx1"/>
                </a:solidFill>
                <a:effectLst/>
                <a:latin typeface="+mn-lt"/>
                <a:ea typeface="+mn-ea"/>
                <a:cs typeface="+mn-cs"/>
              </a:rPr>
              <a:t>el</a:t>
            </a:r>
            <a:r>
              <a:rPr lang="en-US" sz="3100" kern="1200" dirty="0">
                <a:solidFill>
                  <a:schemeClr val="tx1"/>
                </a:solidFill>
                <a:effectLst/>
                <a:latin typeface="+mn-lt"/>
                <a:ea typeface="+mn-ea"/>
                <a:cs typeface="+mn-cs"/>
              </a:rPr>
              <a:t> sol, </a:t>
            </a:r>
            <a:r>
              <a:rPr lang="en-US" sz="3100" kern="1200" dirty="0" err="1">
                <a:solidFill>
                  <a:schemeClr val="tx1"/>
                </a:solidFill>
                <a:effectLst/>
                <a:latin typeface="+mn-lt"/>
                <a:ea typeface="+mn-ea"/>
                <a:cs typeface="+mn-cs"/>
              </a:rPr>
              <a:t>cerca</a:t>
            </a:r>
            <a:r>
              <a:rPr lang="en-US" sz="3100" kern="1200" dirty="0">
                <a:solidFill>
                  <a:schemeClr val="tx1"/>
                </a:solidFill>
                <a:effectLst/>
                <a:latin typeface="+mn-lt"/>
                <a:ea typeface="+mn-ea"/>
                <a:cs typeface="+mn-cs"/>
              </a:rPr>
              <a:t> o </a:t>
            </a:r>
            <a:r>
              <a:rPr lang="en-US" sz="3100" kern="1200" dirty="0" err="1">
                <a:solidFill>
                  <a:schemeClr val="tx1"/>
                </a:solidFill>
                <a:effectLst/>
                <a:latin typeface="+mn-lt"/>
                <a:ea typeface="+mn-ea"/>
                <a:cs typeface="+mn-cs"/>
              </a:rPr>
              <a:t>en</a:t>
            </a:r>
            <a:r>
              <a:rPr lang="en-US" sz="3100" kern="1200" dirty="0">
                <a:solidFill>
                  <a:schemeClr val="tx1"/>
                </a:solidFill>
                <a:effectLst/>
                <a:latin typeface="+mn-lt"/>
                <a:ea typeface="+mn-ea"/>
                <a:cs typeface="+mn-cs"/>
              </a:rPr>
              <a:t> </a:t>
            </a:r>
            <a:r>
              <a:rPr lang="en-US" sz="3100" kern="1200" dirty="0" err="1">
                <a:solidFill>
                  <a:schemeClr val="tx1"/>
                </a:solidFill>
                <a:effectLst/>
                <a:latin typeface="+mn-lt"/>
                <a:ea typeface="+mn-ea"/>
                <a:cs typeface="+mn-cs"/>
              </a:rPr>
              <a:t>el</a:t>
            </a:r>
            <a:r>
              <a:rPr lang="en-US" sz="3100" kern="1200" dirty="0">
                <a:solidFill>
                  <a:schemeClr val="tx1"/>
                </a:solidFill>
                <a:effectLst/>
                <a:latin typeface="+mn-lt"/>
                <a:ea typeface="+mn-ea"/>
                <a:cs typeface="+mn-cs"/>
              </a:rPr>
              <a:t> </a:t>
            </a:r>
            <a:r>
              <a:rPr lang="en-US" sz="3100" kern="1200" dirty="0" err="1">
                <a:solidFill>
                  <a:schemeClr val="tx1"/>
                </a:solidFill>
                <a:effectLst/>
                <a:latin typeface="+mn-lt"/>
                <a:ea typeface="+mn-ea"/>
                <a:cs typeface="+mn-cs"/>
              </a:rPr>
              <a:t>agua</a:t>
            </a:r>
            <a:r>
              <a:rPr lang="en-US" sz="3100" kern="1200" dirty="0">
                <a:solidFill>
                  <a:schemeClr val="tx1"/>
                </a:solidFill>
                <a:effectLst/>
                <a:latin typeface="+mn-lt"/>
                <a:ea typeface="+mn-ea"/>
                <a:cs typeface="+mn-cs"/>
              </a:rPr>
              <a:t>. </a:t>
            </a:r>
            <a:r>
              <a:rPr lang="en-US" sz="3100" kern="1200" dirty="0" err="1">
                <a:solidFill>
                  <a:schemeClr val="tx1"/>
                </a:solidFill>
                <a:effectLst/>
                <a:latin typeface="+mn-lt"/>
                <a:ea typeface="+mn-ea"/>
                <a:cs typeface="+mn-cs"/>
              </a:rPr>
              <a:t>Esto</a:t>
            </a:r>
            <a:r>
              <a:rPr lang="en-US" sz="3100" kern="1200" dirty="0">
                <a:solidFill>
                  <a:schemeClr val="tx1"/>
                </a:solidFill>
                <a:effectLst/>
                <a:latin typeface="+mn-lt"/>
                <a:ea typeface="+mn-ea"/>
                <a:cs typeface="+mn-cs"/>
              </a:rPr>
              <a:t> a </a:t>
            </a:r>
            <a:r>
              <a:rPr lang="en-US" sz="3100" kern="1200" dirty="0" err="1">
                <a:solidFill>
                  <a:schemeClr val="tx1"/>
                </a:solidFill>
                <a:effectLst/>
                <a:latin typeface="+mn-lt"/>
                <a:ea typeface="+mn-ea"/>
                <a:cs typeface="+mn-cs"/>
              </a:rPr>
              <a:t>todas</a:t>
            </a:r>
            <a:r>
              <a:rPr lang="en-US" sz="3100" kern="1200" dirty="0">
                <a:solidFill>
                  <a:schemeClr val="tx1"/>
                </a:solidFill>
                <a:effectLst/>
                <a:latin typeface="+mn-lt"/>
                <a:ea typeface="+mn-ea"/>
                <a:cs typeface="+mn-cs"/>
              </a:rPr>
              <a:t> luces, es </a:t>
            </a:r>
            <a:r>
              <a:rPr lang="en-US" sz="3100" kern="1200" dirty="0" err="1">
                <a:solidFill>
                  <a:schemeClr val="tx1"/>
                </a:solidFill>
                <a:effectLst/>
                <a:latin typeface="+mn-lt"/>
                <a:ea typeface="+mn-ea"/>
                <a:cs typeface="+mn-cs"/>
              </a:rPr>
              <a:t>contraproducente</a:t>
            </a:r>
            <a:r>
              <a:rPr lang="en-US" sz="3100" kern="1200" dirty="0">
                <a:solidFill>
                  <a:schemeClr val="tx1"/>
                </a:solidFill>
                <a:effectLst/>
                <a:latin typeface="+mn-lt"/>
                <a:ea typeface="+mn-ea"/>
                <a:cs typeface="+mn-cs"/>
              </a:rPr>
              <a:t>.</a:t>
            </a:r>
          </a:p>
          <a:p>
            <a:pPr indent="-228600" algn="l" defTabSz="914400" rtl="0">
              <a:lnSpc>
                <a:spcPct val="90000"/>
              </a:lnSpc>
              <a:spcAft>
                <a:spcPts val="600"/>
              </a:spcAft>
              <a:buFont typeface="Arial" panose="020B0604020202020204" pitchFamily="34" charset="0"/>
              <a:buChar char="•"/>
            </a:pPr>
            <a:endParaRPr lang="en-US" sz="3100" kern="1200" dirty="0">
              <a:solidFill>
                <a:schemeClr val="tx1"/>
              </a:solidFill>
              <a:latin typeface="+mn-lt"/>
              <a:ea typeface="+mn-ea"/>
              <a:cs typeface="+mn-cs"/>
            </a:endParaRPr>
          </a:p>
        </p:txBody>
      </p:sp>
    </p:spTree>
    <p:extLst>
      <p:ext uri="{BB962C8B-B14F-4D97-AF65-F5344CB8AC3E}">
        <p14:creationId xmlns:p14="http://schemas.microsoft.com/office/powerpoint/2010/main" val="3807921003"/>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8" y="0"/>
            <a:ext cx="24377904"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descr="Un conjunto de árboles&#10;&#10;Descripción generada automáticamente con confianza media">
            <a:extLst>
              <a:ext uri="{FF2B5EF4-FFF2-40B4-BE49-F238E27FC236}">
                <a16:creationId xmlns:a16="http://schemas.microsoft.com/office/drawing/2014/main" id="{95668C13-5EC4-1DEA-81AD-54AD72DD7526}"/>
              </a:ext>
            </a:extLst>
          </p:cNvPr>
          <p:cNvPicPr>
            <a:picLocks noChangeAspect="1"/>
          </p:cNvPicPr>
          <p:nvPr/>
        </p:nvPicPr>
        <p:blipFill rotWithShape="1">
          <a:blip r:embed="rId2">
            <a:extLst>
              <a:ext uri="{28A0092B-C50C-407E-A947-70E740481C1C}">
                <a14:useLocalDpi xmlns:a14="http://schemas.microsoft.com/office/drawing/2010/main" val="0"/>
              </a:ext>
            </a:extLst>
          </a:blip>
          <a:srcRect l="9119" r="7339" b="-1"/>
          <a:stretch/>
        </p:blipFill>
        <p:spPr>
          <a:xfrm>
            <a:off x="5082812" y="10"/>
            <a:ext cx="19339284" cy="13715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4780526" cy="13716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ítulo 2">
            <a:extLst>
              <a:ext uri="{FF2B5EF4-FFF2-40B4-BE49-F238E27FC236}">
                <a16:creationId xmlns:a16="http://schemas.microsoft.com/office/drawing/2014/main" id="{04BA5224-2669-293C-D9E9-56E99929CA4E}"/>
              </a:ext>
            </a:extLst>
          </p:cNvPr>
          <p:cNvSpPr>
            <a:spLocks noGrp="1"/>
          </p:cNvSpPr>
          <p:nvPr>
            <p:ph type="title"/>
          </p:nvPr>
        </p:nvSpPr>
        <p:spPr>
          <a:xfrm>
            <a:off x="1676400" y="730250"/>
            <a:ext cx="7644378" cy="3251200"/>
          </a:xfrm>
        </p:spPr>
        <p:txBody>
          <a:bodyPr vert="horz" lIns="91440" tIns="45720" rIns="91440" bIns="45720" rtlCol="0" anchor="ctr">
            <a:normAutofit/>
          </a:bodyPr>
          <a:lstStyle/>
          <a:p>
            <a:pPr algn="l" defTabSz="914400">
              <a:lnSpc>
                <a:spcPct val="90000"/>
              </a:lnSpc>
              <a:spcBef>
                <a:spcPct val="0"/>
              </a:spcBef>
              <a:spcAft>
                <a:spcPts val="800"/>
              </a:spcAft>
            </a:pPr>
            <a:r>
              <a:rPr lang="en-US" sz="3800" kern="1200" dirty="0">
                <a:solidFill>
                  <a:schemeClr val="tx1"/>
                </a:solidFill>
                <a:effectLst/>
                <a:latin typeface="+mj-lt"/>
                <a:ea typeface="+mj-ea"/>
                <a:cs typeface="+mj-cs"/>
              </a:rPr>
              <a:t> </a:t>
            </a:r>
            <a:br>
              <a:rPr lang="en-US" sz="3800" kern="1200" dirty="0">
                <a:solidFill>
                  <a:schemeClr val="tx1"/>
                </a:solidFill>
                <a:effectLst/>
                <a:latin typeface="+mj-lt"/>
                <a:ea typeface="+mj-ea"/>
                <a:cs typeface="+mj-cs"/>
              </a:rPr>
            </a:br>
            <a:r>
              <a:rPr lang="en-US" sz="3800" kern="1200" dirty="0" err="1">
                <a:solidFill>
                  <a:schemeClr val="tx1"/>
                </a:solidFill>
                <a:effectLst/>
                <a:latin typeface="+mj-lt"/>
                <a:ea typeface="+mj-ea"/>
                <a:cs typeface="+mj-cs"/>
              </a:rPr>
              <a:t>Resumen</a:t>
            </a:r>
            <a:r>
              <a:rPr lang="en-US" sz="3800" kern="1200" dirty="0">
                <a:solidFill>
                  <a:schemeClr val="tx1"/>
                </a:solidFill>
                <a:effectLst/>
                <a:latin typeface="+mj-lt"/>
                <a:ea typeface="+mj-ea"/>
                <a:cs typeface="+mj-cs"/>
              </a:rPr>
              <a:t> de </a:t>
            </a:r>
            <a:r>
              <a:rPr lang="en-US" sz="3800" kern="1200" dirty="0" err="1">
                <a:solidFill>
                  <a:schemeClr val="tx1"/>
                </a:solidFill>
                <a:effectLst/>
                <a:latin typeface="+mj-lt"/>
                <a:ea typeface="+mj-ea"/>
                <a:cs typeface="+mj-cs"/>
              </a:rPr>
              <a:t>aspectos</a:t>
            </a:r>
            <a:r>
              <a:rPr lang="en-US" sz="3800" kern="1200" dirty="0">
                <a:solidFill>
                  <a:schemeClr val="tx1"/>
                </a:solidFill>
                <a:effectLst/>
                <a:latin typeface="+mj-lt"/>
                <a:ea typeface="+mj-ea"/>
                <a:cs typeface="+mj-cs"/>
              </a:rPr>
              <a:t> </a:t>
            </a:r>
            <a:r>
              <a:rPr lang="en-US" sz="3800" kern="1200" dirty="0" err="1">
                <a:solidFill>
                  <a:schemeClr val="tx1"/>
                </a:solidFill>
                <a:effectLst/>
                <a:latin typeface="+mj-lt"/>
                <a:ea typeface="+mj-ea"/>
                <a:cs typeface="+mj-cs"/>
              </a:rPr>
              <a:t>por</a:t>
            </a:r>
            <a:r>
              <a:rPr lang="en-US" sz="3800" kern="1200" dirty="0">
                <a:solidFill>
                  <a:schemeClr val="tx1"/>
                </a:solidFill>
                <a:effectLst/>
                <a:latin typeface="+mj-lt"/>
                <a:ea typeface="+mj-ea"/>
                <a:cs typeface="+mj-cs"/>
              </a:rPr>
              <a:t> </a:t>
            </a:r>
            <a:r>
              <a:rPr lang="en-US" sz="3800" kern="1200" dirty="0" err="1">
                <a:solidFill>
                  <a:schemeClr val="tx1"/>
                </a:solidFill>
                <a:effectLst/>
                <a:latin typeface="+mj-lt"/>
                <a:ea typeface="+mj-ea"/>
                <a:cs typeface="+mj-cs"/>
              </a:rPr>
              <a:t>tener</a:t>
            </a:r>
            <a:r>
              <a:rPr lang="en-US" sz="3800" kern="1200" dirty="0">
                <a:solidFill>
                  <a:schemeClr val="tx1"/>
                </a:solidFill>
                <a:effectLst/>
                <a:latin typeface="+mj-lt"/>
                <a:ea typeface="+mj-ea"/>
                <a:cs typeface="+mj-cs"/>
              </a:rPr>
              <a:t> </a:t>
            </a:r>
            <a:r>
              <a:rPr lang="en-US" sz="3800" kern="1200" dirty="0" err="1">
                <a:solidFill>
                  <a:schemeClr val="tx1"/>
                </a:solidFill>
                <a:effectLst/>
                <a:latin typeface="+mj-lt"/>
                <a:ea typeface="+mj-ea"/>
                <a:cs typeface="+mj-cs"/>
              </a:rPr>
              <a:t>en</a:t>
            </a:r>
            <a:r>
              <a:rPr lang="en-US" sz="3800" kern="1200" dirty="0">
                <a:solidFill>
                  <a:schemeClr val="tx1"/>
                </a:solidFill>
                <a:effectLst/>
                <a:latin typeface="+mj-lt"/>
                <a:ea typeface="+mj-ea"/>
                <a:cs typeface="+mj-cs"/>
              </a:rPr>
              <a:t> </a:t>
            </a:r>
            <a:r>
              <a:rPr lang="en-US" sz="3800" kern="1200" dirty="0" err="1">
                <a:solidFill>
                  <a:schemeClr val="tx1"/>
                </a:solidFill>
                <a:effectLst/>
                <a:latin typeface="+mj-lt"/>
                <a:ea typeface="+mj-ea"/>
                <a:cs typeface="+mj-cs"/>
              </a:rPr>
              <a:t>cuenta</a:t>
            </a:r>
            <a:r>
              <a:rPr lang="en-US" sz="3800" kern="1200" dirty="0">
                <a:solidFill>
                  <a:schemeClr val="tx1"/>
                </a:solidFill>
                <a:effectLst/>
                <a:latin typeface="+mj-lt"/>
                <a:ea typeface="+mj-ea"/>
                <a:cs typeface="+mj-cs"/>
              </a:rPr>
              <a:t> para </a:t>
            </a:r>
            <a:r>
              <a:rPr lang="en-US" sz="3800" kern="1200" dirty="0" err="1">
                <a:solidFill>
                  <a:schemeClr val="tx1"/>
                </a:solidFill>
                <a:effectLst/>
                <a:latin typeface="+mj-lt"/>
                <a:ea typeface="+mj-ea"/>
                <a:cs typeface="+mj-cs"/>
              </a:rPr>
              <a:t>desarrollar</a:t>
            </a:r>
            <a:r>
              <a:rPr lang="en-US" sz="3800" kern="1200" dirty="0">
                <a:solidFill>
                  <a:schemeClr val="tx1"/>
                </a:solidFill>
                <a:effectLst/>
                <a:latin typeface="+mj-lt"/>
                <a:ea typeface="+mj-ea"/>
                <a:cs typeface="+mj-cs"/>
              </a:rPr>
              <a:t> un </a:t>
            </a:r>
            <a:r>
              <a:rPr lang="en-US" sz="3800" kern="1200" dirty="0" err="1">
                <a:solidFill>
                  <a:schemeClr val="tx1"/>
                </a:solidFill>
                <a:effectLst/>
                <a:latin typeface="+mj-lt"/>
                <a:ea typeface="+mj-ea"/>
                <a:cs typeface="+mj-cs"/>
              </a:rPr>
              <a:t>periodismo</a:t>
            </a:r>
            <a:r>
              <a:rPr lang="en-US" sz="3800" kern="1200" dirty="0">
                <a:solidFill>
                  <a:schemeClr val="tx1"/>
                </a:solidFill>
                <a:effectLst/>
                <a:latin typeface="+mj-lt"/>
                <a:ea typeface="+mj-ea"/>
                <a:cs typeface="+mj-cs"/>
              </a:rPr>
              <a:t> </a:t>
            </a:r>
            <a:r>
              <a:rPr lang="en-US" sz="3800" kern="1200" dirty="0" err="1">
                <a:solidFill>
                  <a:schemeClr val="tx1"/>
                </a:solidFill>
                <a:effectLst/>
                <a:latin typeface="+mj-lt"/>
                <a:ea typeface="+mj-ea"/>
                <a:cs typeface="+mj-cs"/>
              </a:rPr>
              <a:t>climático</a:t>
            </a:r>
            <a:r>
              <a:rPr lang="en-US" sz="3800" kern="1200" dirty="0">
                <a:solidFill>
                  <a:schemeClr val="tx1"/>
                </a:solidFill>
                <a:effectLst/>
                <a:latin typeface="+mj-lt"/>
                <a:ea typeface="+mj-ea"/>
                <a:cs typeface="+mj-cs"/>
              </a:rPr>
              <a:t>:</a:t>
            </a:r>
            <a:br>
              <a:rPr lang="en-US" sz="3800" kern="1200" dirty="0">
                <a:solidFill>
                  <a:schemeClr val="tx1"/>
                </a:solidFill>
                <a:effectLst/>
                <a:latin typeface="+mj-lt"/>
                <a:ea typeface="+mj-ea"/>
                <a:cs typeface="+mj-cs"/>
              </a:rPr>
            </a:br>
            <a:r>
              <a:rPr lang="en-US" sz="3800" kern="1200" dirty="0">
                <a:solidFill>
                  <a:schemeClr val="tx1"/>
                </a:solidFill>
                <a:effectLst/>
                <a:latin typeface="+mj-lt"/>
                <a:ea typeface="+mj-ea"/>
                <a:cs typeface="+mj-cs"/>
              </a:rPr>
              <a:t> </a:t>
            </a:r>
            <a:br>
              <a:rPr lang="en-US" sz="3800" kern="1200" dirty="0">
                <a:solidFill>
                  <a:schemeClr val="tx1"/>
                </a:solidFill>
                <a:effectLst/>
                <a:latin typeface="+mj-lt"/>
                <a:ea typeface="+mj-ea"/>
                <a:cs typeface="+mj-cs"/>
              </a:rPr>
            </a:br>
            <a:endParaRPr lang="en-US" sz="3800" kern="1200" dirty="0">
              <a:solidFill>
                <a:schemeClr val="tx1"/>
              </a:solidFill>
              <a:latin typeface="+mj-lt"/>
              <a:ea typeface="+mj-ea"/>
              <a:cs typeface="+mj-cs"/>
            </a:endParaRPr>
          </a:p>
        </p:txBody>
      </p:sp>
      <p:sp>
        <p:nvSpPr>
          <p:cNvPr id="4" name="Marcador de texto 3">
            <a:extLst>
              <a:ext uri="{FF2B5EF4-FFF2-40B4-BE49-F238E27FC236}">
                <a16:creationId xmlns:a16="http://schemas.microsoft.com/office/drawing/2014/main" id="{A4C31D87-FC15-1085-E78D-A898F6219244}"/>
              </a:ext>
            </a:extLst>
          </p:cNvPr>
          <p:cNvSpPr>
            <a:spLocks noGrp="1"/>
          </p:cNvSpPr>
          <p:nvPr>
            <p:ph type="body" sz="quarter" idx="1"/>
          </p:nvPr>
        </p:nvSpPr>
        <p:spPr>
          <a:xfrm>
            <a:off x="1676400" y="3714750"/>
            <a:ext cx="7644378" cy="8639176"/>
          </a:xfrm>
        </p:spPr>
        <p:txBody>
          <a:bodyPr vert="horz" lIns="91440" tIns="45720" rIns="91440" bIns="45720" rtlCol="0">
            <a:noAutofit/>
          </a:bodyPr>
          <a:lstStyle/>
          <a:p>
            <a:pPr indent="-228600" algn="l" defTabSz="914400" rtl="0">
              <a:lnSpc>
                <a:spcPct val="90000"/>
              </a:lnSpc>
              <a:spcAft>
                <a:spcPts val="800"/>
              </a:spcAft>
              <a:buFont typeface="Arial" panose="020B0604020202020204" pitchFamily="34" charset="0"/>
              <a:buChar char="•"/>
            </a:pPr>
            <a:r>
              <a:rPr lang="en-US" sz="2400" kern="1200" dirty="0">
                <a:solidFill>
                  <a:schemeClr val="tx1"/>
                </a:solidFill>
                <a:effectLst/>
                <a:latin typeface="+mn-lt"/>
                <a:ea typeface="+mn-ea"/>
                <a:cs typeface="+mn-cs"/>
              </a:rPr>
              <a:t>Una base </a:t>
            </a:r>
            <a:r>
              <a:rPr lang="en-US" sz="2400" kern="1200" dirty="0" err="1">
                <a:solidFill>
                  <a:schemeClr val="tx1"/>
                </a:solidFill>
                <a:effectLst/>
                <a:latin typeface="+mn-lt"/>
                <a:ea typeface="+mn-ea"/>
                <a:cs typeface="+mn-cs"/>
              </a:rPr>
              <a:t>científica</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sólida</a:t>
            </a:r>
            <a:r>
              <a:rPr lang="en-US" sz="2400" kern="1200" dirty="0">
                <a:solidFill>
                  <a:schemeClr val="tx1"/>
                </a:solidFill>
                <a:effectLst/>
                <a:latin typeface="+mn-lt"/>
                <a:ea typeface="+mn-ea"/>
                <a:cs typeface="+mn-cs"/>
              </a:rPr>
              <a:t> y </a:t>
            </a:r>
            <a:r>
              <a:rPr lang="en-US" sz="2400" kern="1200" dirty="0" err="1">
                <a:solidFill>
                  <a:schemeClr val="tx1"/>
                </a:solidFill>
                <a:effectLst/>
                <a:latin typeface="+mn-lt"/>
                <a:ea typeface="+mn-ea"/>
                <a:cs typeface="+mn-cs"/>
              </a:rPr>
              <a:t>variedad</a:t>
            </a:r>
            <a:r>
              <a:rPr lang="en-US" sz="2400" kern="1200" dirty="0">
                <a:solidFill>
                  <a:schemeClr val="tx1"/>
                </a:solidFill>
                <a:effectLst/>
                <a:latin typeface="+mn-lt"/>
                <a:ea typeface="+mn-ea"/>
                <a:cs typeface="+mn-cs"/>
              </a:rPr>
              <a:t> de </a:t>
            </a:r>
            <a:r>
              <a:rPr lang="en-US" sz="2400" kern="1200" dirty="0" err="1">
                <a:solidFill>
                  <a:schemeClr val="tx1"/>
                </a:solidFill>
                <a:effectLst/>
                <a:latin typeface="+mn-lt"/>
                <a:ea typeface="+mn-ea"/>
                <a:cs typeface="+mn-cs"/>
              </a:rPr>
              <a:t>fuentes</a:t>
            </a:r>
            <a:r>
              <a:rPr lang="en-US" sz="2400" kern="1200" dirty="0">
                <a:solidFill>
                  <a:schemeClr val="tx1"/>
                </a:solidFill>
                <a:effectLst/>
                <a:latin typeface="+mn-lt"/>
                <a:ea typeface="+mn-ea"/>
                <a:cs typeface="+mn-cs"/>
              </a:rPr>
              <a:t> de </a:t>
            </a:r>
            <a:r>
              <a:rPr lang="en-US" sz="2400" kern="1200" dirty="0" err="1">
                <a:solidFill>
                  <a:schemeClr val="tx1"/>
                </a:solidFill>
                <a:effectLst/>
                <a:latin typeface="+mn-lt"/>
                <a:ea typeface="+mn-ea"/>
                <a:cs typeface="+mn-cs"/>
              </a:rPr>
              <a:t>información</a:t>
            </a:r>
            <a:endParaRPr lang="en-US" sz="2400" kern="1200" dirty="0">
              <a:solidFill>
                <a:schemeClr val="tx1"/>
              </a:solidFill>
              <a:effectLst/>
              <a:latin typeface="+mn-lt"/>
              <a:ea typeface="+mn-ea"/>
              <a:cs typeface="+mn-cs"/>
            </a:endParaRPr>
          </a:p>
          <a:p>
            <a:pPr indent="-228600" algn="l" defTabSz="914400" rtl="0">
              <a:lnSpc>
                <a:spcPct val="90000"/>
              </a:lnSpc>
              <a:spcAft>
                <a:spcPts val="800"/>
              </a:spcAft>
              <a:buFont typeface="Arial" panose="020B0604020202020204" pitchFamily="34" charset="0"/>
              <a:buChar char="•"/>
            </a:pPr>
            <a:r>
              <a:rPr lang="en-US" sz="2400" kern="1200" dirty="0" err="1">
                <a:solidFill>
                  <a:schemeClr val="tx1"/>
                </a:solidFill>
                <a:effectLst/>
                <a:latin typeface="+mn-lt"/>
                <a:ea typeface="+mn-ea"/>
                <a:cs typeface="+mn-cs"/>
              </a:rPr>
              <a:t>Mostrar</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el</a:t>
            </a:r>
            <a:r>
              <a:rPr lang="en-US" sz="2400" kern="1200" dirty="0">
                <a:solidFill>
                  <a:schemeClr val="tx1"/>
                </a:solidFill>
                <a:effectLst/>
                <a:latin typeface="+mn-lt"/>
                <a:ea typeface="+mn-ea"/>
                <a:cs typeface="+mn-cs"/>
              </a:rPr>
              <a:t> rostro </a:t>
            </a:r>
            <a:r>
              <a:rPr lang="en-US" sz="2400" kern="1200" dirty="0" err="1">
                <a:solidFill>
                  <a:schemeClr val="tx1"/>
                </a:solidFill>
                <a:effectLst/>
                <a:latin typeface="+mn-lt"/>
                <a:ea typeface="+mn-ea"/>
                <a:cs typeface="+mn-cs"/>
              </a:rPr>
              <a:t>humano</a:t>
            </a:r>
            <a:r>
              <a:rPr lang="en-US" sz="2400" kern="1200" dirty="0">
                <a:solidFill>
                  <a:schemeClr val="tx1"/>
                </a:solidFill>
                <a:effectLst/>
                <a:latin typeface="+mn-lt"/>
                <a:ea typeface="+mn-ea"/>
                <a:cs typeface="+mn-cs"/>
              </a:rPr>
              <a:t> del </a:t>
            </a:r>
            <a:r>
              <a:rPr lang="en-US" sz="2400" kern="1200" dirty="0" err="1">
                <a:solidFill>
                  <a:schemeClr val="tx1"/>
                </a:solidFill>
                <a:effectLst/>
                <a:latin typeface="+mn-lt"/>
                <a:ea typeface="+mn-ea"/>
                <a:cs typeface="+mn-cs"/>
              </a:rPr>
              <a:t>cambio</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climático</a:t>
            </a:r>
            <a:r>
              <a:rPr lang="en-US" sz="2400" kern="1200" dirty="0">
                <a:solidFill>
                  <a:schemeClr val="tx1"/>
                </a:solidFill>
                <a:effectLst/>
                <a:latin typeface="+mn-lt"/>
                <a:ea typeface="+mn-ea"/>
                <a:cs typeface="+mn-cs"/>
              </a:rPr>
              <a:t> a la par de </a:t>
            </a:r>
            <a:r>
              <a:rPr lang="en-US" sz="2400" kern="1200" dirty="0" err="1">
                <a:solidFill>
                  <a:schemeClr val="tx1"/>
                </a:solidFill>
                <a:effectLst/>
                <a:latin typeface="+mn-lt"/>
                <a:ea typeface="+mn-ea"/>
                <a:cs typeface="+mn-cs"/>
              </a:rPr>
              <a:t>los</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datos</a:t>
            </a:r>
            <a:endParaRPr lang="en-US" sz="2400" kern="1200" dirty="0">
              <a:solidFill>
                <a:schemeClr val="tx1"/>
              </a:solidFill>
              <a:effectLst/>
              <a:latin typeface="+mn-lt"/>
              <a:ea typeface="+mn-ea"/>
              <a:cs typeface="+mn-cs"/>
            </a:endParaRPr>
          </a:p>
          <a:p>
            <a:pPr indent="-228600" algn="l" defTabSz="914400" rtl="0">
              <a:lnSpc>
                <a:spcPct val="90000"/>
              </a:lnSpc>
              <a:spcAft>
                <a:spcPts val="800"/>
              </a:spcAft>
              <a:buFont typeface="Arial" panose="020B0604020202020204" pitchFamily="34" charset="0"/>
              <a:buChar char="•"/>
            </a:pPr>
            <a:r>
              <a:rPr lang="en-US" sz="2400" kern="1200" dirty="0" err="1">
                <a:solidFill>
                  <a:schemeClr val="tx1"/>
                </a:solidFill>
                <a:effectLst/>
                <a:latin typeface="+mn-lt"/>
                <a:ea typeface="+mn-ea"/>
                <a:cs typeface="+mn-cs"/>
              </a:rPr>
              <a:t>Procesar</a:t>
            </a:r>
            <a:r>
              <a:rPr lang="en-US" sz="2400" kern="1200" dirty="0">
                <a:solidFill>
                  <a:schemeClr val="tx1"/>
                </a:solidFill>
                <a:effectLst/>
                <a:latin typeface="+mn-lt"/>
                <a:ea typeface="+mn-ea"/>
                <a:cs typeface="+mn-cs"/>
              </a:rPr>
              <a:t> y </a:t>
            </a:r>
            <a:r>
              <a:rPr lang="en-US" sz="2400" kern="1200" dirty="0" err="1">
                <a:solidFill>
                  <a:schemeClr val="tx1"/>
                </a:solidFill>
                <a:effectLst/>
                <a:latin typeface="+mn-lt"/>
                <a:ea typeface="+mn-ea"/>
                <a:cs typeface="+mn-cs"/>
              </a:rPr>
              <a:t>mostrar</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los</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datos</a:t>
            </a:r>
            <a:r>
              <a:rPr lang="en-US" sz="2400" kern="1200" dirty="0">
                <a:solidFill>
                  <a:schemeClr val="tx1"/>
                </a:solidFill>
                <a:effectLst/>
                <a:latin typeface="+mn-lt"/>
                <a:ea typeface="+mn-ea"/>
                <a:cs typeface="+mn-cs"/>
              </a:rPr>
              <a:t> de </a:t>
            </a:r>
            <a:r>
              <a:rPr lang="en-US" sz="2400" kern="1200" dirty="0" err="1">
                <a:solidFill>
                  <a:schemeClr val="tx1"/>
                </a:solidFill>
                <a:effectLst/>
                <a:latin typeface="+mn-lt"/>
                <a:ea typeface="+mn-ea"/>
                <a:cs typeface="+mn-cs"/>
              </a:rPr>
              <a:t>una</a:t>
            </a:r>
            <a:r>
              <a:rPr lang="en-US" sz="2400" kern="1200" dirty="0">
                <a:solidFill>
                  <a:schemeClr val="tx1"/>
                </a:solidFill>
                <a:effectLst/>
                <a:latin typeface="+mn-lt"/>
                <a:ea typeface="+mn-ea"/>
                <a:cs typeface="+mn-cs"/>
              </a:rPr>
              <a:t> forma que sea </a:t>
            </a:r>
            <a:r>
              <a:rPr lang="en-US" sz="2400" kern="1200" dirty="0" err="1">
                <a:solidFill>
                  <a:schemeClr val="tx1"/>
                </a:solidFill>
                <a:effectLst/>
                <a:latin typeface="+mn-lt"/>
                <a:ea typeface="+mn-ea"/>
                <a:cs typeface="+mn-cs"/>
              </a:rPr>
              <a:t>visualmente</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atractiva</a:t>
            </a:r>
            <a:r>
              <a:rPr lang="en-US" sz="2400" kern="1200" dirty="0">
                <a:solidFill>
                  <a:schemeClr val="tx1"/>
                </a:solidFill>
                <a:effectLst/>
                <a:latin typeface="+mn-lt"/>
                <a:ea typeface="+mn-ea"/>
                <a:cs typeface="+mn-cs"/>
              </a:rPr>
              <a:t> y </a:t>
            </a:r>
            <a:r>
              <a:rPr lang="en-US" sz="2400" kern="1200" dirty="0" err="1">
                <a:solidFill>
                  <a:schemeClr val="tx1"/>
                </a:solidFill>
                <a:effectLst/>
                <a:latin typeface="+mn-lt"/>
                <a:ea typeface="+mn-ea"/>
                <a:cs typeface="+mn-cs"/>
              </a:rPr>
              <a:t>comprensible</a:t>
            </a:r>
            <a:endParaRPr lang="en-US" sz="2400" kern="1200" dirty="0">
              <a:solidFill>
                <a:schemeClr val="tx1"/>
              </a:solidFill>
              <a:effectLst/>
              <a:latin typeface="+mn-lt"/>
              <a:ea typeface="+mn-ea"/>
              <a:cs typeface="+mn-cs"/>
            </a:endParaRPr>
          </a:p>
          <a:p>
            <a:pPr indent="-228600" algn="l" defTabSz="914400" rtl="0">
              <a:lnSpc>
                <a:spcPct val="90000"/>
              </a:lnSpc>
              <a:spcAft>
                <a:spcPts val="800"/>
              </a:spcAft>
              <a:buFont typeface="Arial" panose="020B0604020202020204" pitchFamily="34" charset="0"/>
              <a:buChar char="•"/>
            </a:pPr>
            <a:r>
              <a:rPr lang="en-US" sz="2400" kern="1200" dirty="0" err="1">
                <a:solidFill>
                  <a:schemeClr val="tx1"/>
                </a:solidFill>
                <a:effectLst/>
                <a:latin typeface="+mn-lt"/>
                <a:ea typeface="+mn-ea"/>
                <a:cs typeface="+mn-cs"/>
              </a:rPr>
              <a:t>Aterrizar</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el</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tema</a:t>
            </a:r>
            <a:r>
              <a:rPr lang="en-US" sz="2400" kern="1200" dirty="0">
                <a:solidFill>
                  <a:schemeClr val="tx1"/>
                </a:solidFill>
                <a:effectLst/>
                <a:latin typeface="+mn-lt"/>
                <a:ea typeface="+mn-ea"/>
                <a:cs typeface="+mn-cs"/>
              </a:rPr>
              <a:t> a la </a:t>
            </a:r>
            <a:r>
              <a:rPr lang="en-US" sz="2400" kern="1200" dirty="0" err="1">
                <a:solidFill>
                  <a:schemeClr val="tx1"/>
                </a:solidFill>
                <a:effectLst/>
                <a:latin typeface="+mn-lt"/>
                <a:ea typeface="+mn-ea"/>
                <a:cs typeface="+mn-cs"/>
              </a:rPr>
              <a:t>vida</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cotidiana</a:t>
            </a:r>
            <a:r>
              <a:rPr lang="en-US" sz="2400" kern="1200" dirty="0">
                <a:solidFill>
                  <a:schemeClr val="tx1"/>
                </a:solidFill>
                <a:effectLst/>
                <a:latin typeface="+mn-lt"/>
                <a:ea typeface="+mn-ea"/>
                <a:cs typeface="+mn-cs"/>
              </a:rPr>
              <a:t> de las personas</a:t>
            </a:r>
          </a:p>
          <a:p>
            <a:pPr indent="-228600" algn="l" defTabSz="914400" rtl="0">
              <a:lnSpc>
                <a:spcPct val="90000"/>
              </a:lnSpc>
              <a:spcAft>
                <a:spcPts val="800"/>
              </a:spcAft>
              <a:buFont typeface="Arial" panose="020B0604020202020204" pitchFamily="34" charset="0"/>
              <a:buChar char="•"/>
            </a:pPr>
            <a:r>
              <a:rPr lang="en-US" sz="2400" kern="1200" dirty="0">
                <a:solidFill>
                  <a:schemeClr val="tx1"/>
                </a:solidFill>
                <a:effectLst/>
                <a:latin typeface="+mn-lt"/>
                <a:ea typeface="+mn-ea"/>
                <a:cs typeface="+mn-cs"/>
              </a:rPr>
              <a:t>No </a:t>
            </a:r>
            <a:r>
              <a:rPr lang="en-US" sz="2400" kern="1200" dirty="0" err="1">
                <a:solidFill>
                  <a:schemeClr val="tx1"/>
                </a:solidFill>
                <a:effectLst/>
                <a:latin typeface="+mn-lt"/>
                <a:ea typeface="+mn-ea"/>
                <a:cs typeface="+mn-cs"/>
              </a:rPr>
              <a:t>quedarse</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en</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el</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catastrofismo</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irse</a:t>
            </a:r>
            <a:r>
              <a:rPr lang="en-US" sz="2400" kern="1200" dirty="0">
                <a:solidFill>
                  <a:schemeClr val="tx1"/>
                </a:solidFill>
                <a:effectLst/>
                <a:latin typeface="+mn-lt"/>
                <a:ea typeface="+mn-ea"/>
                <a:cs typeface="+mn-cs"/>
              </a:rPr>
              <a:t> a las </a:t>
            </a:r>
            <a:r>
              <a:rPr lang="en-US" sz="2400" kern="1200" dirty="0" err="1">
                <a:solidFill>
                  <a:schemeClr val="tx1"/>
                </a:solidFill>
                <a:effectLst/>
                <a:latin typeface="+mn-lt"/>
                <a:ea typeface="+mn-ea"/>
                <a:cs typeface="+mn-cs"/>
              </a:rPr>
              <a:t>soluciones</a:t>
            </a:r>
            <a:r>
              <a:rPr lang="en-US" sz="2400" kern="1200" dirty="0">
                <a:solidFill>
                  <a:schemeClr val="tx1"/>
                </a:solidFill>
                <a:effectLst/>
                <a:latin typeface="+mn-lt"/>
                <a:ea typeface="+mn-ea"/>
                <a:cs typeface="+mn-cs"/>
              </a:rPr>
              <a:t> y al </a:t>
            </a:r>
            <a:r>
              <a:rPr lang="en-US" sz="2400" kern="1200" dirty="0" err="1">
                <a:solidFill>
                  <a:schemeClr val="tx1"/>
                </a:solidFill>
                <a:effectLst/>
                <a:latin typeface="+mn-lt"/>
                <a:ea typeface="+mn-ea"/>
                <a:cs typeface="+mn-cs"/>
              </a:rPr>
              <a:t>cómo</a:t>
            </a:r>
            <a:r>
              <a:rPr lang="en-US" sz="2400" kern="1200" dirty="0">
                <a:solidFill>
                  <a:schemeClr val="tx1"/>
                </a:solidFill>
                <a:effectLst/>
                <a:latin typeface="+mn-lt"/>
                <a:ea typeface="+mn-ea"/>
                <a:cs typeface="+mn-cs"/>
              </a:rPr>
              <a:t> a </a:t>
            </a:r>
            <a:r>
              <a:rPr lang="en-US" sz="2400" kern="1200" dirty="0" err="1">
                <a:solidFill>
                  <a:schemeClr val="tx1"/>
                </a:solidFill>
                <a:effectLst/>
                <a:latin typeface="+mn-lt"/>
                <a:ea typeface="+mn-ea"/>
                <a:cs typeface="+mn-cs"/>
              </a:rPr>
              <a:t>nivel</a:t>
            </a:r>
            <a:r>
              <a:rPr lang="en-US" sz="2400" kern="1200" dirty="0">
                <a:solidFill>
                  <a:schemeClr val="tx1"/>
                </a:solidFill>
                <a:effectLst/>
                <a:latin typeface="+mn-lt"/>
                <a:ea typeface="+mn-ea"/>
                <a:cs typeface="+mn-cs"/>
              </a:rPr>
              <a:t>  local</a:t>
            </a:r>
          </a:p>
          <a:p>
            <a:pPr indent="-228600" algn="l" defTabSz="914400" rtl="0">
              <a:lnSpc>
                <a:spcPct val="90000"/>
              </a:lnSpc>
              <a:spcAft>
                <a:spcPts val="800"/>
              </a:spcAft>
              <a:buFont typeface="Arial" panose="020B0604020202020204" pitchFamily="34" charset="0"/>
              <a:buChar char="•"/>
            </a:pPr>
            <a:r>
              <a:rPr lang="en-US" sz="2400" kern="1200" dirty="0" err="1">
                <a:solidFill>
                  <a:schemeClr val="tx1"/>
                </a:solidFill>
                <a:effectLst/>
                <a:latin typeface="+mn-lt"/>
                <a:ea typeface="+mn-ea"/>
                <a:cs typeface="+mn-cs"/>
              </a:rPr>
              <a:t>Impulsar</a:t>
            </a:r>
            <a:r>
              <a:rPr lang="en-US" sz="2400" kern="1200" dirty="0">
                <a:solidFill>
                  <a:schemeClr val="tx1"/>
                </a:solidFill>
                <a:effectLst/>
                <a:latin typeface="+mn-lt"/>
                <a:ea typeface="+mn-ea"/>
                <a:cs typeface="+mn-cs"/>
              </a:rPr>
              <a:t> un </a:t>
            </a:r>
            <a:r>
              <a:rPr lang="en-US" sz="2400" kern="1200" dirty="0" err="1">
                <a:solidFill>
                  <a:schemeClr val="tx1"/>
                </a:solidFill>
                <a:effectLst/>
                <a:latin typeface="+mn-lt"/>
                <a:ea typeface="+mn-ea"/>
                <a:cs typeface="+mn-cs"/>
              </a:rPr>
              <a:t>periodismo</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colaborativo</a:t>
            </a:r>
            <a:r>
              <a:rPr lang="en-US" sz="2400" kern="1200" dirty="0">
                <a:solidFill>
                  <a:schemeClr val="tx1"/>
                </a:solidFill>
                <a:effectLst/>
                <a:latin typeface="+mn-lt"/>
                <a:ea typeface="+mn-ea"/>
                <a:cs typeface="+mn-cs"/>
              </a:rPr>
              <a:t> que </a:t>
            </a:r>
            <a:r>
              <a:rPr lang="en-US" sz="2400" kern="1200" dirty="0" err="1">
                <a:solidFill>
                  <a:schemeClr val="tx1"/>
                </a:solidFill>
                <a:effectLst/>
                <a:latin typeface="+mn-lt"/>
                <a:ea typeface="+mn-ea"/>
                <a:cs typeface="+mn-cs"/>
              </a:rPr>
              <a:t>ayude</a:t>
            </a:r>
            <a:r>
              <a:rPr lang="en-US" sz="2400" kern="1200" dirty="0">
                <a:solidFill>
                  <a:schemeClr val="tx1"/>
                </a:solidFill>
                <a:effectLst/>
                <a:latin typeface="+mn-lt"/>
                <a:ea typeface="+mn-ea"/>
                <a:cs typeface="+mn-cs"/>
              </a:rPr>
              <a:t> a </a:t>
            </a:r>
            <a:r>
              <a:rPr lang="en-US" sz="2400" kern="1200" dirty="0" err="1">
                <a:solidFill>
                  <a:schemeClr val="tx1"/>
                </a:solidFill>
                <a:effectLst/>
                <a:latin typeface="+mn-lt"/>
                <a:ea typeface="+mn-ea"/>
                <a:cs typeface="+mn-cs"/>
              </a:rPr>
              <a:t>comprender</a:t>
            </a:r>
            <a:r>
              <a:rPr lang="en-US" sz="2400" kern="1200" dirty="0">
                <a:solidFill>
                  <a:schemeClr val="tx1"/>
                </a:solidFill>
                <a:effectLst/>
                <a:latin typeface="+mn-lt"/>
                <a:ea typeface="+mn-ea"/>
                <a:cs typeface="+mn-cs"/>
              </a:rPr>
              <a:t> de </a:t>
            </a:r>
            <a:r>
              <a:rPr lang="en-US" sz="2400" kern="1200" dirty="0" err="1">
                <a:solidFill>
                  <a:schemeClr val="tx1"/>
                </a:solidFill>
                <a:effectLst/>
                <a:latin typeface="+mn-lt"/>
                <a:ea typeface="+mn-ea"/>
                <a:cs typeface="+mn-cs"/>
              </a:rPr>
              <a:t>una</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mejor</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manera</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los</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impactos</a:t>
            </a:r>
            <a:r>
              <a:rPr lang="en-US" sz="2400" kern="1200" dirty="0">
                <a:solidFill>
                  <a:schemeClr val="tx1"/>
                </a:solidFill>
                <a:effectLst/>
                <a:latin typeface="+mn-lt"/>
                <a:ea typeface="+mn-ea"/>
                <a:cs typeface="+mn-cs"/>
              </a:rPr>
              <a:t> y </a:t>
            </a:r>
            <a:r>
              <a:rPr lang="en-US" sz="2400" kern="1200" dirty="0" err="1">
                <a:solidFill>
                  <a:schemeClr val="tx1"/>
                </a:solidFill>
                <a:effectLst/>
                <a:latin typeface="+mn-lt"/>
                <a:ea typeface="+mn-ea"/>
                <a:cs typeface="+mn-cs"/>
              </a:rPr>
              <a:t>soluciones</a:t>
            </a:r>
            <a:r>
              <a:rPr lang="en-US" sz="2400" kern="1200" dirty="0">
                <a:solidFill>
                  <a:schemeClr val="tx1"/>
                </a:solidFill>
                <a:effectLst/>
                <a:latin typeface="+mn-lt"/>
                <a:ea typeface="+mn-ea"/>
                <a:cs typeface="+mn-cs"/>
              </a:rPr>
              <a:t> a </a:t>
            </a:r>
            <a:r>
              <a:rPr lang="en-US" sz="2400" kern="1200" dirty="0" err="1">
                <a:solidFill>
                  <a:schemeClr val="tx1"/>
                </a:solidFill>
                <a:effectLst/>
                <a:latin typeface="+mn-lt"/>
                <a:ea typeface="+mn-ea"/>
                <a:cs typeface="+mn-cs"/>
              </a:rPr>
              <a:t>nivel</a:t>
            </a:r>
            <a:r>
              <a:rPr lang="en-US" sz="2400" kern="1200" dirty="0">
                <a:solidFill>
                  <a:schemeClr val="tx1"/>
                </a:solidFill>
                <a:effectLst/>
                <a:latin typeface="+mn-lt"/>
                <a:ea typeface="+mn-ea"/>
                <a:cs typeface="+mn-cs"/>
              </a:rPr>
              <a:t> local, regional y global. </a:t>
            </a:r>
          </a:p>
          <a:p>
            <a:pPr indent="-228600" algn="l" defTabSz="914400" rtl="0">
              <a:lnSpc>
                <a:spcPct val="90000"/>
              </a:lnSpc>
              <a:spcAft>
                <a:spcPts val="800"/>
              </a:spcAft>
              <a:buFont typeface="Arial" panose="020B0604020202020204" pitchFamily="34" charset="0"/>
              <a:buChar char="•"/>
            </a:pPr>
            <a:r>
              <a:rPr lang="en-US" sz="2400" kern="1200" dirty="0" err="1">
                <a:solidFill>
                  <a:schemeClr val="tx1"/>
                </a:solidFill>
                <a:effectLst/>
                <a:latin typeface="+mn-lt"/>
                <a:ea typeface="+mn-ea"/>
                <a:cs typeface="+mn-cs"/>
              </a:rPr>
              <a:t>Incorporar</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el</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tema</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en</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noticias</a:t>
            </a:r>
            <a:r>
              <a:rPr lang="en-US" sz="2400" kern="1200" dirty="0">
                <a:solidFill>
                  <a:schemeClr val="tx1"/>
                </a:solidFill>
                <a:effectLst/>
                <a:latin typeface="+mn-lt"/>
                <a:ea typeface="+mn-ea"/>
                <a:cs typeface="+mn-cs"/>
              </a:rPr>
              <a:t> de </a:t>
            </a:r>
            <a:r>
              <a:rPr lang="en-US" sz="2400" kern="1200" dirty="0" err="1">
                <a:solidFill>
                  <a:schemeClr val="tx1"/>
                </a:solidFill>
                <a:effectLst/>
                <a:latin typeface="+mn-lt"/>
                <a:ea typeface="+mn-ea"/>
                <a:cs typeface="+mn-cs"/>
              </a:rPr>
              <a:t>otras</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áreas</a:t>
            </a:r>
            <a:r>
              <a:rPr lang="en-US" sz="2400" kern="1200" dirty="0">
                <a:solidFill>
                  <a:schemeClr val="tx1"/>
                </a:solidFill>
                <a:effectLst/>
                <a:latin typeface="+mn-lt"/>
                <a:ea typeface="+mn-ea"/>
                <a:cs typeface="+mn-cs"/>
              </a:rPr>
              <a:t> con </a:t>
            </a:r>
            <a:r>
              <a:rPr lang="en-US" sz="2400" kern="1200" dirty="0" err="1">
                <a:solidFill>
                  <a:schemeClr val="tx1"/>
                </a:solidFill>
                <a:effectLst/>
                <a:latin typeface="+mn-lt"/>
                <a:ea typeface="+mn-ea"/>
                <a:cs typeface="+mn-cs"/>
              </a:rPr>
              <a:t>el</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énfasis</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respectivo</a:t>
            </a:r>
            <a:endParaRPr lang="en-US" sz="2400" kern="1200" dirty="0">
              <a:solidFill>
                <a:schemeClr val="tx1"/>
              </a:solidFill>
              <a:effectLst/>
              <a:latin typeface="+mn-lt"/>
              <a:ea typeface="+mn-ea"/>
              <a:cs typeface="+mn-cs"/>
            </a:endParaRPr>
          </a:p>
          <a:p>
            <a:pPr indent="-228600" algn="l" defTabSz="914400" rtl="0">
              <a:lnSpc>
                <a:spcPct val="90000"/>
              </a:lnSpc>
              <a:spcAft>
                <a:spcPts val="800"/>
              </a:spcAft>
              <a:buFont typeface="Arial" panose="020B0604020202020204" pitchFamily="34" charset="0"/>
              <a:buChar char="•"/>
            </a:pPr>
            <a:r>
              <a:rPr lang="en-US" sz="2400" kern="1200" dirty="0" err="1">
                <a:solidFill>
                  <a:schemeClr val="tx1"/>
                </a:solidFill>
                <a:effectLst/>
                <a:latin typeface="+mn-lt"/>
                <a:ea typeface="+mn-ea"/>
                <a:cs typeface="+mn-cs"/>
              </a:rPr>
              <a:t>Elegir</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ángulos</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novedosos</a:t>
            </a:r>
            <a:r>
              <a:rPr lang="en-US" sz="2400" kern="1200" dirty="0">
                <a:solidFill>
                  <a:schemeClr val="tx1"/>
                </a:solidFill>
                <a:effectLst/>
                <a:latin typeface="+mn-lt"/>
                <a:ea typeface="+mn-ea"/>
                <a:cs typeface="+mn-cs"/>
              </a:rPr>
              <a:t> que </a:t>
            </a:r>
            <a:r>
              <a:rPr lang="en-US" sz="2400" kern="1200" dirty="0" err="1">
                <a:solidFill>
                  <a:schemeClr val="tx1"/>
                </a:solidFill>
                <a:effectLst/>
                <a:latin typeface="+mn-lt"/>
                <a:ea typeface="+mn-ea"/>
                <a:cs typeface="+mn-cs"/>
              </a:rPr>
              <a:t>despierten</a:t>
            </a:r>
            <a:r>
              <a:rPr lang="en-US" sz="2400" kern="1200" dirty="0">
                <a:solidFill>
                  <a:schemeClr val="tx1"/>
                </a:solidFill>
                <a:effectLst/>
                <a:latin typeface="+mn-lt"/>
                <a:ea typeface="+mn-ea"/>
                <a:cs typeface="+mn-cs"/>
              </a:rPr>
              <a:t> la </a:t>
            </a:r>
            <a:r>
              <a:rPr lang="en-US" sz="2400" kern="1200" dirty="0" err="1">
                <a:solidFill>
                  <a:schemeClr val="tx1"/>
                </a:solidFill>
                <a:effectLst/>
                <a:latin typeface="+mn-lt"/>
                <a:ea typeface="+mn-ea"/>
                <a:cs typeface="+mn-cs"/>
              </a:rPr>
              <a:t>atención</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así</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como</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información</a:t>
            </a:r>
            <a:r>
              <a:rPr lang="en-US" sz="2400" kern="1200" dirty="0">
                <a:solidFill>
                  <a:schemeClr val="tx1"/>
                </a:solidFill>
                <a:effectLst/>
                <a:latin typeface="+mn-lt"/>
                <a:ea typeface="+mn-ea"/>
                <a:cs typeface="+mn-cs"/>
              </a:rPr>
              <a:t> de </a:t>
            </a:r>
            <a:r>
              <a:rPr lang="en-US" sz="2400" kern="1200" dirty="0" err="1">
                <a:solidFill>
                  <a:schemeClr val="tx1"/>
                </a:solidFill>
                <a:effectLst/>
                <a:latin typeface="+mn-lt"/>
                <a:ea typeface="+mn-ea"/>
                <a:cs typeface="+mn-cs"/>
              </a:rPr>
              <a:t>utilidad</a:t>
            </a:r>
            <a:r>
              <a:rPr lang="en-US" sz="2400" kern="1200" dirty="0">
                <a:solidFill>
                  <a:schemeClr val="tx1"/>
                </a:solidFill>
                <a:effectLst/>
                <a:latin typeface="+mn-lt"/>
                <a:ea typeface="+mn-ea"/>
                <a:cs typeface="+mn-cs"/>
              </a:rPr>
              <a:t> para la audiencia</a:t>
            </a:r>
          </a:p>
          <a:p>
            <a:pPr indent="-228600" algn="l" defTabSz="914400" rtl="0">
              <a:lnSpc>
                <a:spcPct val="90000"/>
              </a:lnSpc>
              <a:spcAft>
                <a:spcPts val="800"/>
              </a:spcAft>
              <a:buFont typeface="Arial" panose="020B0604020202020204" pitchFamily="34" charset="0"/>
              <a:buChar char="•"/>
            </a:pPr>
            <a:r>
              <a:rPr lang="en-US" sz="2400" kern="1200" dirty="0" err="1">
                <a:solidFill>
                  <a:schemeClr val="tx1"/>
                </a:solidFill>
                <a:effectLst/>
                <a:latin typeface="+mn-lt"/>
                <a:ea typeface="+mn-ea"/>
                <a:cs typeface="+mn-cs"/>
              </a:rPr>
              <a:t>Construir</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una</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buena</a:t>
            </a:r>
            <a:r>
              <a:rPr lang="en-US" sz="2400" kern="1200" dirty="0">
                <a:solidFill>
                  <a:schemeClr val="tx1"/>
                </a:solidFill>
                <a:effectLst/>
                <a:latin typeface="+mn-lt"/>
                <a:ea typeface="+mn-ea"/>
                <a:cs typeface="+mn-cs"/>
              </a:rPr>
              <a:t> base de </a:t>
            </a:r>
            <a:r>
              <a:rPr lang="en-US" sz="2400" kern="1200" dirty="0" err="1">
                <a:solidFill>
                  <a:schemeClr val="tx1"/>
                </a:solidFill>
                <a:effectLst/>
                <a:latin typeface="+mn-lt"/>
                <a:ea typeface="+mn-ea"/>
                <a:cs typeface="+mn-cs"/>
              </a:rPr>
              <a:t>fuentes</a:t>
            </a:r>
            <a:r>
              <a:rPr lang="en-US" sz="2400" kern="1200" dirty="0">
                <a:solidFill>
                  <a:schemeClr val="tx1"/>
                </a:solidFill>
                <a:effectLst/>
                <a:latin typeface="+mn-lt"/>
                <a:ea typeface="+mn-ea"/>
                <a:cs typeface="+mn-cs"/>
              </a:rPr>
              <a:t> de </a:t>
            </a:r>
            <a:r>
              <a:rPr lang="en-US" sz="2400" kern="1200" dirty="0" err="1">
                <a:solidFill>
                  <a:schemeClr val="tx1"/>
                </a:solidFill>
                <a:effectLst/>
                <a:latin typeface="+mn-lt"/>
                <a:ea typeface="+mn-ea"/>
                <a:cs typeface="+mn-cs"/>
              </a:rPr>
              <a:t>información</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en</a:t>
            </a:r>
            <a:r>
              <a:rPr lang="en-US" sz="2400" kern="1200" dirty="0">
                <a:solidFill>
                  <a:schemeClr val="tx1"/>
                </a:solidFill>
                <a:effectLst/>
                <a:latin typeface="+mn-lt"/>
                <a:ea typeface="+mn-ea"/>
                <a:cs typeface="+mn-cs"/>
              </a:rPr>
              <a:t> la material a </a:t>
            </a:r>
            <a:r>
              <a:rPr lang="en-US" sz="2400" kern="1200" dirty="0" err="1">
                <a:solidFill>
                  <a:schemeClr val="tx1"/>
                </a:solidFill>
                <a:effectLst/>
                <a:latin typeface="+mn-lt"/>
                <a:ea typeface="+mn-ea"/>
                <a:cs typeface="+mn-cs"/>
              </a:rPr>
              <a:t>todo</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nivel</a:t>
            </a:r>
            <a:r>
              <a:rPr lang="en-US" sz="2400" kern="1200" dirty="0">
                <a:solidFill>
                  <a:schemeClr val="tx1"/>
                </a:solidFill>
                <a:effectLst/>
                <a:latin typeface="+mn-lt"/>
                <a:ea typeface="+mn-ea"/>
                <a:cs typeface="+mn-cs"/>
              </a:rPr>
              <a:t> y </a:t>
            </a:r>
            <a:r>
              <a:rPr lang="en-US" sz="2400" kern="1200" dirty="0" err="1">
                <a:solidFill>
                  <a:schemeClr val="tx1"/>
                </a:solidFill>
                <a:effectLst/>
                <a:latin typeface="+mn-lt"/>
                <a:ea typeface="+mn-ea"/>
                <a:cs typeface="+mn-cs"/>
              </a:rPr>
              <a:t>mantener</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una</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buena</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relación</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profesional</a:t>
            </a:r>
            <a:r>
              <a:rPr lang="en-US" sz="2400" kern="1200" dirty="0">
                <a:solidFill>
                  <a:schemeClr val="tx1"/>
                </a:solidFill>
                <a:effectLst/>
                <a:latin typeface="+mn-lt"/>
                <a:ea typeface="+mn-ea"/>
                <a:cs typeface="+mn-cs"/>
              </a:rPr>
              <a:t> con las </a:t>
            </a:r>
            <a:r>
              <a:rPr lang="en-US" sz="2400" kern="1200" dirty="0" err="1">
                <a:solidFill>
                  <a:schemeClr val="tx1"/>
                </a:solidFill>
                <a:effectLst/>
                <a:latin typeface="+mn-lt"/>
                <a:ea typeface="+mn-ea"/>
                <a:cs typeface="+mn-cs"/>
              </a:rPr>
              <a:t>mismas</a:t>
            </a:r>
            <a:r>
              <a:rPr lang="en-US" sz="2400" kern="1200" dirty="0">
                <a:solidFill>
                  <a:schemeClr val="tx1"/>
                </a:solidFill>
                <a:effectLst/>
                <a:latin typeface="+mn-lt"/>
                <a:ea typeface="+mn-ea"/>
                <a:cs typeface="+mn-cs"/>
              </a:rPr>
              <a:t>.</a:t>
            </a:r>
          </a:p>
          <a:p>
            <a:pPr indent="-228600" algn="l" defTabSz="914400" rtl="0">
              <a:lnSpc>
                <a:spcPct val="90000"/>
              </a:lnSpc>
              <a:spcAft>
                <a:spcPts val="800"/>
              </a:spcAft>
              <a:buFont typeface="Arial" panose="020B0604020202020204" pitchFamily="34" charset="0"/>
              <a:buChar char="•"/>
            </a:pPr>
            <a:r>
              <a:rPr lang="en-US" sz="2400" kern="1200" dirty="0" err="1">
                <a:solidFill>
                  <a:schemeClr val="tx1"/>
                </a:solidFill>
                <a:effectLst/>
                <a:latin typeface="+mn-lt"/>
                <a:ea typeface="+mn-ea"/>
                <a:cs typeface="+mn-cs"/>
              </a:rPr>
              <a:t>Estar</a:t>
            </a:r>
            <a:r>
              <a:rPr lang="en-US" sz="2400" kern="1200" dirty="0">
                <a:solidFill>
                  <a:schemeClr val="tx1"/>
                </a:solidFill>
                <a:effectLst/>
                <a:latin typeface="+mn-lt"/>
                <a:ea typeface="+mn-ea"/>
                <a:cs typeface="+mn-cs"/>
              </a:rPr>
              <a:t> al tanto de lo que </a:t>
            </a:r>
            <a:r>
              <a:rPr lang="en-US" sz="2400" kern="1200" dirty="0" err="1">
                <a:solidFill>
                  <a:schemeClr val="tx1"/>
                </a:solidFill>
                <a:effectLst/>
                <a:latin typeface="+mn-lt"/>
                <a:ea typeface="+mn-ea"/>
                <a:cs typeface="+mn-cs"/>
              </a:rPr>
              <a:t>sucede</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en</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el</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tema</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el</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lanzamiento</a:t>
            </a:r>
            <a:r>
              <a:rPr lang="en-US" sz="2400" kern="1200" dirty="0">
                <a:solidFill>
                  <a:schemeClr val="tx1"/>
                </a:solidFill>
                <a:effectLst/>
                <a:latin typeface="+mn-lt"/>
                <a:ea typeface="+mn-ea"/>
                <a:cs typeface="+mn-cs"/>
              </a:rPr>
              <a:t> de </a:t>
            </a:r>
            <a:r>
              <a:rPr lang="en-US" sz="2400" kern="1200" dirty="0" err="1">
                <a:solidFill>
                  <a:schemeClr val="tx1"/>
                </a:solidFill>
                <a:effectLst/>
                <a:latin typeface="+mn-lt"/>
                <a:ea typeface="+mn-ea"/>
                <a:cs typeface="+mn-cs"/>
              </a:rPr>
              <a:t>informes</a:t>
            </a:r>
            <a:r>
              <a:rPr lang="en-US" sz="2400" kern="1200" dirty="0">
                <a:solidFill>
                  <a:schemeClr val="tx1"/>
                </a:solidFill>
                <a:effectLst/>
                <a:latin typeface="+mn-lt"/>
                <a:ea typeface="+mn-ea"/>
                <a:cs typeface="+mn-cs"/>
              </a:rPr>
              <a:t> y </a:t>
            </a:r>
            <a:r>
              <a:rPr lang="en-US" sz="2400" kern="1200" dirty="0" err="1">
                <a:solidFill>
                  <a:schemeClr val="tx1"/>
                </a:solidFill>
                <a:effectLst/>
                <a:latin typeface="+mn-lt"/>
                <a:ea typeface="+mn-ea"/>
                <a:cs typeface="+mn-cs"/>
              </a:rPr>
              <a:t>participar</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en</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foros</a:t>
            </a:r>
            <a:r>
              <a:rPr lang="en-US" sz="2400" kern="1200" dirty="0">
                <a:solidFill>
                  <a:schemeClr val="tx1"/>
                </a:solidFill>
                <a:effectLst/>
                <a:latin typeface="+mn-lt"/>
                <a:ea typeface="+mn-ea"/>
                <a:cs typeface="+mn-cs"/>
              </a:rPr>
              <a:t> y </a:t>
            </a:r>
            <a:r>
              <a:rPr lang="en-US" sz="2400" kern="1200" dirty="0" err="1">
                <a:solidFill>
                  <a:schemeClr val="tx1"/>
                </a:solidFill>
                <a:effectLst/>
                <a:latin typeface="+mn-lt"/>
                <a:ea typeface="+mn-ea"/>
                <a:cs typeface="+mn-cs"/>
              </a:rPr>
              <a:t>capacitaciones</a:t>
            </a:r>
            <a:r>
              <a:rPr lang="en-US" sz="2400" kern="1200" dirty="0">
                <a:solidFill>
                  <a:schemeClr val="tx1"/>
                </a:solidFill>
                <a:effectLst/>
                <a:latin typeface="+mn-lt"/>
                <a:ea typeface="+mn-ea"/>
                <a:cs typeface="+mn-cs"/>
              </a:rPr>
              <a:t> para </a:t>
            </a:r>
            <a:r>
              <a:rPr lang="en-US" sz="2400" kern="1200" dirty="0" err="1">
                <a:solidFill>
                  <a:schemeClr val="tx1"/>
                </a:solidFill>
                <a:effectLst/>
                <a:latin typeface="+mn-lt"/>
                <a:ea typeface="+mn-ea"/>
                <a:cs typeface="+mn-cs"/>
              </a:rPr>
              <a:t>comprender</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mejor</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el</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tema</a:t>
            </a:r>
            <a:r>
              <a:rPr lang="en-US" sz="2400" kern="1200" dirty="0">
                <a:solidFill>
                  <a:schemeClr val="tx1"/>
                </a:solidFill>
                <a:effectLst/>
                <a:latin typeface="+mn-lt"/>
                <a:ea typeface="+mn-ea"/>
                <a:cs typeface="+mn-cs"/>
              </a:rPr>
              <a:t> y </a:t>
            </a:r>
            <a:r>
              <a:rPr lang="en-US" sz="2400" kern="1200" dirty="0" err="1">
                <a:solidFill>
                  <a:schemeClr val="tx1"/>
                </a:solidFill>
                <a:effectLst/>
                <a:latin typeface="+mn-lt"/>
                <a:ea typeface="+mn-ea"/>
                <a:cs typeface="+mn-cs"/>
              </a:rPr>
              <a:t>transmitirlo</a:t>
            </a:r>
            <a:r>
              <a:rPr lang="en-US" sz="2400" kern="1200" dirty="0">
                <a:solidFill>
                  <a:schemeClr val="tx1"/>
                </a:solidFill>
                <a:effectLst/>
                <a:latin typeface="+mn-lt"/>
                <a:ea typeface="+mn-ea"/>
                <a:cs typeface="+mn-cs"/>
              </a:rPr>
              <a:t>. </a:t>
            </a:r>
          </a:p>
          <a:p>
            <a:pPr indent="-228600" algn="l" defTabSz="914400" rtl="0">
              <a:lnSpc>
                <a:spcPct val="90000"/>
              </a:lnSpc>
              <a:buFont typeface="Arial" panose="020B0604020202020204" pitchFamily="34" charset="0"/>
              <a:buChar char="•"/>
            </a:pPr>
            <a:endParaRPr lang="en-US" sz="2400" kern="1200" dirty="0">
              <a:solidFill>
                <a:schemeClr val="tx1"/>
              </a:solidFill>
              <a:latin typeface="+mn-lt"/>
              <a:ea typeface="+mn-ea"/>
              <a:cs typeface="+mn-cs"/>
            </a:endParaRPr>
          </a:p>
        </p:txBody>
      </p:sp>
    </p:spTree>
    <p:extLst>
      <p:ext uri="{BB962C8B-B14F-4D97-AF65-F5344CB8AC3E}">
        <p14:creationId xmlns:p14="http://schemas.microsoft.com/office/powerpoint/2010/main" val="3877821924"/>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7AC425EE-59F4-5E51-6007-97D97DF61065}"/>
              </a:ext>
            </a:extLst>
          </p:cNvPr>
          <p:cNvSpPr>
            <a:spLocks noGrp="1"/>
          </p:cNvSpPr>
          <p:nvPr>
            <p:ph type="title"/>
          </p:nvPr>
        </p:nvSpPr>
        <p:spPr>
          <a:xfrm>
            <a:off x="1297858" y="1258532"/>
            <a:ext cx="7010990" cy="3244642"/>
          </a:xfrm>
        </p:spPr>
        <p:txBody>
          <a:bodyPr vert="horz" lIns="91440" tIns="45720" rIns="91440" bIns="45720" rtlCol="0" anchor="ctr">
            <a:normAutofit/>
          </a:bodyPr>
          <a:lstStyle/>
          <a:p>
            <a:pPr algn="l" defTabSz="914400">
              <a:lnSpc>
                <a:spcPct val="90000"/>
              </a:lnSpc>
              <a:spcBef>
                <a:spcPct val="0"/>
              </a:spcBef>
              <a:spcAft>
                <a:spcPts val="800"/>
              </a:spcAft>
            </a:pPr>
            <a:r>
              <a:rPr lang="en-US" sz="4400" kern="1200" dirty="0" err="1">
                <a:solidFill>
                  <a:schemeClr val="tx1"/>
                </a:solidFill>
                <a:latin typeface="+mj-lt"/>
                <a:ea typeface="+mj-ea"/>
                <a:cs typeface="+mj-cs"/>
              </a:rPr>
              <a:t>Información</a:t>
            </a:r>
            <a:r>
              <a:rPr lang="en-US" sz="4400" kern="1200" dirty="0">
                <a:solidFill>
                  <a:schemeClr val="tx1"/>
                </a:solidFill>
                <a:latin typeface="+mj-lt"/>
                <a:ea typeface="+mj-ea"/>
                <a:cs typeface="+mj-cs"/>
              </a:rPr>
              <a:t> de </a:t>
            </a:r>
            <a:r>
              <a:rPr lang="en-US" sz="4400" kern="1200" dirty="0" err="1">
                <a:solidFill>
                  <a:schemeClr val="tx1"/>
                </a:solidFill>
                <a:latin typeface="+mj-lt"/>
                <a:ea typeface="+mj-ea"/>
                <a:cs typeface="+mj-cs"/>
              </a:rPr>
              <a:t>contacto</a:t>
            </a:r>
            <a:endParaRPr lang="en-US" sz="4400" kern="1200" dirty="0">
              <a:solidFill>
                <a:schemeClr val="tx1"/>
              </a:solidFill>
              <a:latin typeface="+mj-lt"/>
              <a:ea typeface="+mj-ea"/>
              <a:cs typeface="+mj-cs"/>
            </a:endParaRPr>
          </a:p>
        </p:txBody>
      </p:sp>
      <p:sp>
        <p:nvSpPr>
          <p:cNvPr id="4" name="Marcador de texto 3">
            <a:extLst>
              <a:ext uri="{FF2B5EF4-FFF2-40B4-BE49-F238E27FC236}">
                <a16:creationId xmlns:a16="http://schemas.microsoft.com/office/drawing/2014/main" id="{9F8D282E-6F7F-4CB4-7CEC-27300834019A}"/>
              </a:ext>
            </a:extLst>
          </p:cNvPr>
          <p:cNvSpPr>
            <a:spLocks noGrp="1"/>
          </p:cNvSpPr>
          <p:nvPr>
            <p:ph type="body" sz="quarter" idx="1"/>
          </p:nvPr>
        </p:nvSpPr>
        <p:spPr>
          <a:xfrm>
            <a:off x="1297862" y="4876800"/>
            <a:ext cx="7010988" cy="7570838"/>
          </a:xfrm>
        </p:spPr>
        <p:txBody>
          <a:bodyPr vert="horz" lIns="91440" tIns="45720" rIns="91440" bIns="45720" rtlCol="0">
            <a:noAutofit/>
          </a:bodyPr>
          <a:lstStyle/>
          <a:p>
            <a:pPr algn="l" defTabSz="914400" rtl="0">
              <a:lnSpc>
                <a:spcPct val="90000"/>
              </a:lnSpc>
              <a:spcAft>
                <a:spcPts val="800"/>
              </a:spcAft>
            </a:pPr>
            <a:r>
              <a:rPr lang="en-US" sz="3200" kern="1200" dirty="0">
                <a:solidFill>
                  <a:schemeClr val="tx1"/>
                </a:solidFill>
                <a:effectLst/>
                <a:latin typeface="+mn-lt"/>
                <a:ea typeface="+mn-ea"/>
                <a:cs typeface="+mn-cs"/>
              </a:rPr>
              <a:t>¡</a:t>
            </a:r>
            <a:r>
              <a:rPr lang="en-US" sz="3200" kern="1200" dirty="0" err="1">
                <a:solidFill>
                  <a:schemeClr val="tx1"/>
                </a:solidFill>
                <a:effectLst/>
                <a:latin typeface="+mn-lt"/>
                <a:ea typeface="+mn-ea"/>
                <a:cs typeface="+mn-cs"/>
              </a:rPr>
              <a:t>Muchas</a:t>
            </a:r>
            <a:r>
              <a:rPr lang="en-US" sz="3200" kern="1200" dirty="0">
                <a:solidFill>
                  <a:schemeClr val="tx1"/>
                </a:solidFill>
                <a:effectLst/>
                <a:latin typeface="+mn-lt"/>
                <a:ea typeface="+mn-ea"/>
                <a:cs typeface="+mn-cs"/>
              </a:rPr>
              <a:t> gracias!</a:t>
            </a:r>
          </a:p>
          <a:p>
            <a:pPr algn="l" defTabSz="914400" rtl="0">
              <a:lnSpc>
                <a:spcPct val="90000"/>
              </a:lnSpc>
              <a:spcAft>
                <a:spcPts val="800"/>
              </a:spcAft>
            </a:pPr>
            <a:endParaRPr lang="en-US" sz="3200" kern="1200" dirty="0">
              <a:solidFill>
                <a:schemeClr val="tx1"/>
              </a:solidFill>
              <a:effectLst/>
              <a:latin typeface="+mn-lt"/>
              <a:ea typeface="+mn-ea"/>
              <a:cs typeface="+mn-cs"/>
            </a:endParaRPr>
          </a:p>
          <a:p>
            <a:pPr algn="l" defTabSz="914400" rtl="0">
              <a:lnSpc>
                <a:spcPct val="90000"/>
              </a:lnSpc>
              <a:spcAft>
                <a:spcPts val="800"/>
              </a:spcAft>
            </a:pPr>
            <a:r>
              <a:rPr lang="en-US" sz="3200" kern="1200" dirty="0">
                <a:solidFill>
                  <a:schemeClr val="tx1"/>
                </a:solidFill>
                <a:effectLst/>
                <a:latin typeface="+mn-lt"/>
                <a:ea typeface="+mn-ea"/>
                <a:cs typeface="+mn-cs"/>
              </a:rPr>
              <a:t>Katiana Murillo</a:t>
            </a:r>
          </a:p>
          <a:p>
            <a:pPr algn="l" defTabSz="914400" rtl="0">
              <a:lnSpc>
                <a:spcPct val="90000"/>
              </a:lnSpc>
              <a:spcAft>
                <a:spcPts val="800"/>
              </a:spcAft>
            </a:pPr>
            <a:endParaRPr lang="en-US" sz="3200" kern="1200" dirty="0">
              <a:solidFill>
                <a:schemeClr val="tx1"/>
              </a:solidFill>
              <a:effectLst/>
              <a:latin typeface="+mn-lt"/>
              <a:ea typeface="+mn-ea"/>
              <a:cs typeface="+mn-cs"/>
            </a:endParaRPr>
          </a:p>
          <a:p>
            <a:pPr algn="l" defTabSz="914400" rtl="0">
              <a:lnSpc>
                <a:spcPct val="90000"/>
              </a:lnSpc>
              <a:spcAft>
                <a:spcPts val="800"/>
              </a:spcAft>
            </a:pPr>
            <a:r>
              <a:rPr lang="en-US" sz="3200" kern="1200" dirty="0" err="1">
                <a:solidFill>
                  <a:schemeClr val="tx1"/>
                </a:solidFill>
                <a:effectLst/>
                <a:latin typeface="+mn-lt"/>
                <a:ea typeface="+mn-ea"/>
                <a:cs typeface="+mn-cs"/>
              </a:rPr>
              <a:t>Coordinadora</a:t>
            </a:r>
            <a:r>
              <a:rPr lang="en-US" sz="3200" kern="1200" dirty="0">
                <a:solidFill>
                  <a:schemeClr val="tx1"/>
                </a:solidFill>
                <a:effectLst/>
                <a:latin typeface="+mn-lt"/>
                <a:ea typeface="+mn-ea"/>
                <a:cs typeface="+mn-cs"/>
              </a:rPr>
              <a:t> de </a:t>
            </a:r>
            <a:r>
              <a:rPr lang="en-US" sz="3200" kern="1200" dirty="0" err="1">
                <a:solidFill>
                  <a:schemeClr val="tx1"/>
                </a:solidFill>
                <a:effectLst/>
                <a:latin typeface="+mn-lt"/>
                <a:ea typeface="+mn-ea"/>
                <a:cs typeface="+mn-cs"/>
              </a:rPr>
              <a:t>LatinClima</a:t>
            </a:r>
            <a:endParaRPr lang="en-US" sz="3200" kern="1200" dirty="0">
              <a:solidFill>
                <a:schemeClr val="tx1"/>
              </a:solidFill>
              <a:effectLst/>
              <a:latin typeface="+mn-lt"/>
              <a:ea typeface="+mn-ea"/>
              <a:cs typeface="+mn-cs"/>
            </a:endParaRPr>
          </a:p>
          <a:p>
            <a:pPr algn="l" defTabSz="914400" rtl="0">
              <a:lnSpc>
                <a:spcPct val="90000"/>
              </a:lnSpc>
              <a:spcAft>
                <a:spcPts val="800"/>
              </a:spcAft>
            </a:pPr>
            <a:r>
              <a:rPr lang="en-US" sz="3200" kern="1200" dirty="0">
                <a:solidFill>
                  <a:schemeClr val="tx1"/>
                </a:solidFill>
                <a:effectLst/>
                <a:latin typeface="+mn-lt"/>
                <a:ea typeface="+mn-ea"/>
                <a:cs typeface="+mn-cs"/>
              </a:rPr>
              <a:t>www.latinclima.org</a:t>
            </a:r>
          </a:p>
          <a:p>
            <a:pPr algn="l" defTabSz="914400" rtl="0">
              <a:lnSpc>
                <a:spcPct val="90000"/>
              </a:lnSpc>
              <a:spcAft>
                <a:spcPts val="800"/>
              </a:spcAft>
            </a:pPr>
            <a:endParaRPr lang="en-US" sz="3200" u="sng" kern="1200" dirty="0">
              <a:solidFill>
                <a:schemeClr val="tx1"/>
              </a:solidFill>
              <a:effectLst/>
              <a:latin typeface="+mn-lt"/>
              <a:ea typeface="+mn-ea"/>
              <a:cs typeface="+mn-cs"/>
              <a:hlinkClick r:id="rId2"/>
            </a:endParaRPr>
          </a:p>
          <a:p>
            <a:pPr algn="l" defTabSz="914400" rtl="0">
              <a:lnSpc>
                <a:spcPct val="90000"/>
              </a:lnSpc>
              <a:spcAft>
                <a:spcPts val="800"/>
              </a:spcAft>
            </a:pPr>
            <a:r>
              <a:rPr lang="en-US" sz="3200" u="sng" kern="1200" dirty="0">
                <a:solidFill>
                  <a:schemeClr val="tx1"/>
                </a:solidFill>
                <a:effectLst/>
                <a:latin typeface="+mn-lt"/>
                <a:ea typeface="+mn-ea"/>
                <a:cs typeface="+mn-cs"/>
                <a:hlinkClick r:id="rId2"/>
              </a:rPr>
              <a:t>murillo.katiana@gmail.com</a:t>
            </a:r>
            <a:endParaRPr lang="en-US" sz="3200" kern="1200" dirty="0">
              <a:solidFill>
                <a:schemeClr val="tx1"/>
              </a:solidFill>
              <a:effectLst/>
              <a:latin typeface="+mn-lt"/>
              <a:ea typeface="+mn-ea"/>
              <a:cs typeface="+mn-cs"/>
            </a:endParaRPr>
          </a:p>
          <a:p>
            <a:pPr algn="l" defTabSz="914400" rtl="0">
              <a:lnSpc>
                <a:spcPct val="90000"/>
              </a:lnSpc>
              <a:spcAft>
                <a:spcPts val="800"/>
              </a:spcAft>
            </a:pPr>
            <a:r>
              <a:rPr lang="en-US" sz="3200" kern="1200" dirty="0">
                <a:solidFill>
                  <a:schemeClr val="tx1"/>
                </a:solidFill>
                <a:effectLst/>
                <a:latin typeface="+mn-lt"/>
                <a:ea typeface="+mn-ea"/>
                <a:cs typeface="+mn-cs"/>
              </a:rPr>
              <a:t>@Katianacr</a:t>
            </a:r>
          </a:p>
          <a:p>
            <a:pPr algn="l" defTabSz="914400" rtl="0">
              <a:lnSpc>
                <a:spcPct val="90000"/>
              </a:lnSpc>
              <a:spcAft>
                <a:spcPts val="800"/>
              </a:spcAft>
            </a:pPr>
            <a:endParaRPr lang="en-US" sz="3200" kern="1200" dirty="0">
              <a:solidFill>
                <a:schemeClr val="tx1"/>
              </a:solidFill>
              <a:effectLst/>
              <a:latin typeface="+mn-lt"/>
              <a:ea typeface="+mn-ea"/>
              <a:cs typeface="+mn-cs"/>
            </a:endParaRPr>
          </a:p>
          <a:p>
            <a:pPr algn="l" defTabSz="914400" rtl="0">
              <a:lnSpc>
                <a:spcPct val="90000"/>
              </a:lnSpc>
              <a:spcAft>
                <a:spcPts val="800"/>
              </a:spcAft>
            </a:pPr>
            <a:r>
              <a:rPr lang="en-US" sz="3200" kern="1200" dirty="0" err="1">
                <a:solidFill>
                  <a:schemeClr val="tx1"/>
                </a:solidFill>
                <a:effectLst/>
                <a:latin typeface="+mn-lt"/>
                <a:ea typeface="+mn-ea"/>
                <a:cs typeface="+mn-cs"/>
              </a:rPr>
              <a:t>Recursos</a:t>
            </a:r>
            <a:r>
              <a:rPr lang="en-US" sz="3200" kern="1200" dirty="0">
                <a:solidFill>
                  <a:schemeClr val="tx1"/>
                </a:solidFill>
                <a:effectLst/>
                <a:latin typeface="+mn-lt"/>
                <a:ea typeface="+mn-ea"/>
                <a:cs typeface="+mn-cs"/>
              </a:rPr>
              <a:t> de la </a:t>
            </a:r>
            <a:r>
              <a:rPr lang="en-US" sz="3200" kern="1200" dirty="0" err="1">
                <a:solidFill>
                  <a:schemeClr val="tx1"/>
                </a:solidFill>
                <a:effectLst/>
                <a:latin typeface="+mn-lt"/>
                <a:ea typeface="+mn-ea"/>
                <a:cs typeface="+mn-cs"/>
              </a:rPr>
              <a:t>capacitación</a:t>
            </a:r>
            <a:r>
              <a:rPr lang="en-US" sz="3200" kern="1200" dirty="0">
                <a:solidFill>
                  <a:schemeClr val="tx1"/>
                </a:solidFill>
                <a:effectLst/>
                <a:latin typeface="+mn-lt"/>
                <a:ea typeface="+mn-ea"/>
                <a:cs typeface="+mn-cs"/>
              </a:rPr>
              <a:t> </a:t>
            </a:r>
            <a:r>
              <a:rPr lang="en-US" sz="3200" kern="1200" dirty="0" err="1">
                <a:solidFill>
                  <a:schemeClr val="tx1"/>
                </a:solidFill>
                <a:effectLst/>
                <a:latin typeface="+mn-lt"/>
                <a:ea typeface="+mn-ea"/>
                <a:cs typeface="+mn-cs"/>
              </a:rPr>
              <a:t>en</a:t>
            </a:r>
            <a:r>
              <a:rPr lang="en-US" sz="3200" kern="1200" dirty="0">
                <a:solidFill>
                  <a:schemeClr val="tx1"/>
                </a:solidFill>
                <a:effectLst/>
                <a:latin typeface="+mn-lt"/>
                <a:ea typeface="+mn-ea"/>
                <a:cs typeface="+mn-cs"/>
              </a:rPr>
              <a:t>: https://latinclima.org/oportunidades-formacion/capacitacion-cambio-climatico-la-agenda-impostergable</a:t>
            </a:r>
          </a:p>
          <a:p>
            <a:pPr algn="l" defTabSz="914400" rtl="0">
              <a:lnSpc>
                <a:spcPct val="90000"/>
              </a:lnSpc>
              <a:spcAft>
                <a:spcPts val="800"/>
              </a:spcAft>
            </a:pPr>
            <a:r>
              <a:rPr lang="en-US" sz="3200" kern="1200" dirty="0">
                <a:solidFill>
                  <a:schemeClr val="tx1"/>
                </a:solidFill>
                <a:effectLst/>
                <a:latin typeface="+mn-lt"/>
                <a:ea typeface="+mn-ea"/>
                <a:cs typeface="+mn-cs"/>
              </a:rPr>
              <a:t> </a:t>
            </a:r>
          </a:p>
          <a:p>
            <a:pPr algn="l" defTabSz="914400" rtl="0">
              <a:lnSpc>
                <a:spcPct val="90000"/>
              </a:lnSpc>
              <a:spcAft>
                <a:spcPts val="800"/>
              </a:spcAft>
            </a:pPr>
            <a:r>
              <a:rPr lang="en-US" sz="3200" kern="1200" dirty="0">
                <a:solidFill>
                  <a:schemeClr val="tx1"/>
                </a:solidFill>
                <a:effectLst/>
                <a:latin typeface="+mn-lt"/>
                <a:ea typeface="+mn-ea"/>
                <a:cs typeface="+mn-cs"/>
              </a:rPr>
              <a:t> </a:t>
            </a:r>
          </a:p>
          <a:p>
            <a:pPr indent="-228600" algn="l" defTabSz="914400" rtl="0">
              <a:lnSpc>
                <a:spcPct val="90000"/>
              </a:lnSpc>
              <a:buFont typeface="Arial" panose="020B0604020202020204" pitchFamily="34" charset="0"/>
              <a:buChar char="•"/>
            </a:pPr>
            <a:endParaRPr lang="en-US" sz="3200" kern="1200" dirty="0">
              <a:solidFill>
                <a:schemeClr val="tx1"/>
              </a:solidFill>
              <a:latin typeface="+mn-lt"/>
              <a:ea typeface="+mn-ea"/>
              <a:cs typeface="+mn-cs"/>
            </a:endParaRPr>
          </a:p>
        </p:txBody>
      </p:sp>
      <p:sp>
        <p:nvSpPr>
          <p:cNvPr id="10" name="Rectangle 9">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8112" y="0"/>
            <a:ext cx="15105888" cy="13716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7376" y="1115568"/>
            <a:ext cx="13168196" cy="1147837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descr="Logotipo, nombre de la empresa&#10;&#10;Descripción generada automáticamente">
            <a:extLst>
              <a:ext uri="{FF2B5EF4-FFF2-40B4-BE49-F238E27FC236}">
                <a16:creationId xmlns:a16="http://schemas.microsoft.com/office/drawing/2014/main" id="{3A2280CA-5D7E-692D-9508-97A0477ADC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1724" y="3243155"/>
            <a:ext cx="12038662" cy="7223197"/>
          </a:xfrm>
          <a:prstGeom prst="rect">
            <a:avLst/>
          </a:prstGeom>
          <a:effectLst/>
        </p:spPr>
      </p:pic>
    </p:spTree>
    <p:extLst>
      <p:ext uri="{BB962C8B-B14F-4D97-AF65-F5344CB8AC3E}">
        <p14:creationId xmlns:p14="http://schemas.microsoft.com/office/powerpoint/2010/main" val="1778801687"/>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Double-click to edit"/>
          <p:cNvSpPr txBox="1">
            <a:spLocks noGrp="1"/>
          </p:cNvSpPr>
          <p:nvPr>
            <p:ph type="body" idx="1"/>
          </p:nvPr>
        </p:nvSpPr>
        <p:spPr>
          <a:prstGeom prst="rect">
            <a:avLst/>
          </a:prstGeom>
        </p:spPr>
        <p:txBody>
          <a:bodyPr/>
          <a:lstStyle/>
          <a:p>
            <a:endParaRPr/>
          </a:p>
        </p:txBody>
      </p:sp>
      <p:pic>
        <p:nvPicPr>
          <p:cNvPr id="123" name="Plantilla PPT semillas-05.png" descr="Plantilla PPT semillas-05.pn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24" name="www.latinclima.org"/>
          <p:cNvSpPr txBox="1"/>
          <p:nvPr/>
        </p:nvSpPr>
        <p:spPr>
          <a:xfrm>
            <a:off x="6336665" y="10650263"/>
            <a:ext cx="11710671" cy="16268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0000">
                <a:solidFill>
                  <a:srgbClr val="FFFFFF"/>
                </a:solidFill>
              </a:defRPr>
            </a:lvl1pPr>
          </a:lstStyle>
          <a:p>
            <a:r>
              <a:t>www.latinclima.org</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8" y="0"/>
            <a:ext cx="24377904"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Marcador de posición de imagen 5">
            <a:extLst>
              <a:ext uri="{FF2B5EF4-FFF2-40B4-BE49-F238E27FC236}">
                <a16:creationId xmlns:a16="http://schemas.microsoft.com/office/drawing/2014/main" id="{13D0D05D-C32A-B296-77F6-14915DA99551}"/>
              </a:ext>
            </a:extLst>
          </p:cNvPr>
          <p:cNvPicPr>
            <a:picLocks noGrp="1" noChangeAspect="1"/>
          </p:cNvPicPr>
          <p:nvPr>
            <p:ph type="pic" sz="half" idx="21"/>
          </p:nvPr>
        </p:nvPicPr>
        <p:blipFill rotWithShape="1">
          <a:blip r:embed="rId2">
            <a:extLst>
              <a:ext uri="{28A0092B-C50C-407E-A947-70E740481C1C}">
                <a14:useLocalDpi xmlns:a14="http://schemas.microsoft.com/office/drawing/2010/main" val="0"/>
              </a:ext>
            </a:extLst>
          </a:blip>
          <a:srcRect t="13220" b="14959"/>
          <a:stretch/>
        </p:blipFill>
        <p:spPr>
          <a:xfrm>
            <a:off x="5044712" y="10"/>
            <a:ext cx="19339284" cy="13715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4780526" cy="13716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ítulo 2">
            <a:extLst>
              <a:ext uri="{FF2B5EF4-FFF2-40B4-BE49-F238E27FC236}">
                <a16:creationId xmlns:a16="http://schemas.microsoft.com/office/drawing/2014/main" id="{B391F91C-BAFA-D89D-9986-75FFAF1F6658}"/>
              </a:ext>
            </a:extLst>
          </p:cNvPr>
          <p:cNvSpPr>
            <a:spLocks noGrp="1"/>
          </p:cNvSpPr>
          <p:nvPr>
            <p:ph type="title"/>
          </p:nvPr>
        </p:nvSpPr>
        <p:spPr>
          <a:xfrm>
            <a:off x="1676400" y="730250"/>
            <a:ext cx="7644378" cy="3799824"/>
          </a:xfrm>
        </p:spPr>
        <p:txBody>
          <a:bodyPr vert="horz" lIns="91440" tIns="45720" rIns="91440" bIns="45720" rtlCol="0" anchor="ctr">
            <a:normAutofit/>
          </a:bodyPr>
          <a:lstStyle/>
          <a:p>
            <a:pPr algn="l" defTabSz="914400">
              <a:lnSpc>
                <a:spcPct val="90000"/>
              </a:lnSpc>
              <a:spcBef>
                <a:spcPct val="0"/>
              </a:spcBef>
            </a:pPr>
            <a:r>
              <a:rPr lang="en-US" sz="8000" kern="1200" dirty="0">
                <a:solidFill>
                  <a:schemeClr val="tx1"/>
                </a:solidFill>
                <a:latin typeface="+mj-lt"/>
                <a:ea typeface="+mj-ea"/>
                <a:cs typeface="+mj-cs"/>
              </a:rPr>
              <a:t>El ABC de las </a:t>
            </a:r>
            <a:r>
              <a:rPr lang="en-US" sz="8000" kern="1200" dirty="0" err="1">
                <a:solidFill>
                  <a:schemeClr val="tx1"/>
                </a:solidFill>
                <a:latin typeface="+mj-lt"/>
                <a:ea typeface="+mj-ea"/>
                <a:cs typeface="+mj-cs"/>
              </a:rPr>
              <a:t>negociaciones</a:t>
            </a:r>
            <a:r>
              <a:rPr lang="en-US" sz="8000" kern="1200" dirty="0">
                <a:solidFill>
                  <a:schemeClr val="tx1"/>
                </a:solidFill>
                <a:latin typeface="+mj-lt"/>
                <a:ea typeface="+mj-ea"/>
                <a:cs typeface="+mj-cs"/>
              </a:rPr>
              <a:t> </a:t>
            </a:r>
            <a:r>
              <a:rPr lang="en-US" sz="8000" kern="1200" dirty="0" err="1">
                <a:solidFill>
                  <a:schemeClr val="tx1"/>
                </a:solidFill>
                <a:latin typeface="+mj-lt"/>
                <a:ea typeface="+mj-ea"/>
                <a:cs typeface="+mj-cs"/>
              </a:rPr>
              <a:t>climáticas</a:t>
            </a:r>
            <a:endParaRPr lang="en-US" sz="8000" kern="1200" dirty="0">
              <a:solidFill>
                <a:schemeClr val="tx1"/>
              </a:solidFill>
              <a:latin typeface="+mj-lt"/>
              <a:ea typeface="+mj-ea"/>
              <a:cs typeface="+mj-cs"/>
            </a:endParaRPr>
          </a:p>
        </p:txBody>
      </p:sp>
      <p:sp>
        <p:nvSpPr>
          <p:cNvPr id="4" name="Marcador de texto 3">
            <a:extLst>
              <a:ext uri="{FF2B5EF4-FFF2-40B4-BE49-F238E27FC236}">
                <a16:creationId xmlns:a16="http://schemas.microsoft.com/office/drawing/2014/main" id="{8D0D7D1C-3EE4-50FB-60C8-66A4607C4797}"/>
              </a:ext>
            </a:extLst>
          </p:cNvPr>
          <p:cNvSpPr>
            <a:spLocks noGrp="1"/>
          </p:cNvSpPr>
          <p:nvPr>
            <p:ph type="body" sz="quarter" idx="1"/>
          </p:nvPr>
        </p:nvSpPr>
        <p:spPr>
          <a:xfrm>
            <a:off x="1676400" y="4868402"/>
            <a:ext cx="7644378" cy="7485524"/>
          </a:xfrm>
        </p:spPr>
        <p:txBody>
          <a:bodyPr vert="horz" lIns="91440" tIns="45720" rIns="91440" bIns="45720" rtlCol="0">
            <a:noAutofit/>
          </a:bodyPr>
          <a:lstStyle/>
          <a:p>
            <a:pPr marL="571500" indent="-228600" algn="l" defTabSz="914400" rtl="0">
              <a:lnSpc>
                <a:spcPct val="90000"/>
              </a:lnSpc>
              <a:spcAft>
                <a:spcPts val="750"/>
              </a:spcAft>
              <a:buFont typeface="Arial" panose="020B0604020202020204" pitchFamily="34" charset="0"/>
              <a:buChar char="•"/>
            </a:pPr>
            <a:r>
              <a:rPr lang="en-US" sz="2400" kern="1200" dirty="0">
                <a:solidFill>
                  <a:schemeClr val="tx1"/>
                </a:solidFill>
                <a:effectLst/>
                <a:latin typeface="+mn-lt"/>
                <a:ea typeface="+mn-ea"/>
                <a:cs typeface="+mn-cs"/>
              </a:rPr>
              <a:t>La </a:t>
            </a:r>
            <a:r>
              <a:rPr lang="en-US" sz="2400" kern="1200" dirty="0" err="1">
                <a:solidFill>
                  <a:schemeClr val="tx1"/>
                </a:solidFill>
                <a:effectLst/>
                <a:latin typeface="+mn-lt"/>
                <a:ea typeface="+mn-ea"/>
                <a:cs typeface="+mn-cs"/>
              </a:rPr>
              <a:t>Convención</a:t>
            </a:r>
            <a:r>
              <a:rPr lang="en-US" sz="2400" kern="1200" dirty="0">
                <a:solidFill>
                  <a:schemeClr val="tx1"/>
                </a:solidFill>
                <a:effectLst/>
                <a:latin typeface="+mn-lt"/>
                <a:ea typeface="+mn-ea"/>
                <a:cs typeface="+mn-cs"/>
              </a:rPr>
              <a:t> Marco de las </a:t>
            </a:r>
            <a:r>
              <a:rPr lang="en-US" sz="2400" kern="1200" dirty="0" err="1">
                <a:solidFill>
                  <a:schemeClr val="tx1"/>
                </a:solidFill>
                <a:effectLst/>
                <a:latin typeface="+mn-lt"/>
                <a:ea typeface="+mn-ea"/>
                <a:cs typeface="+mn-cs"/>
              </a:rPr>
              <a:t>Naciones</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Unidas</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sobre</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el</a:t>
            </a:r>
            <a:r>
              <a:rPr lang="en-US" sz="2400" kern="1200" dirty="0">
                <a:solidFill>
                  <a:schemeClr val="tx1"/>
                </a:solidFill>
                <a:effectLst/>
                <a:latin typeface="+mn-lt"/>
                <a:ea typeface="+mn-ea"/>
                <a:cs typeface="+mn-cs"/>
              </a:rPr>
              <a:t> Cambio </a:t>
            </a:r>
            <a:r>
              <a:rPr lang="en-US" sz="2400" kern="1200" dirty="0" err="1">
                <a:solidFill>
                  <a:schemeClr val="tx1"/>
                </a:solidFill>
                <a:effectLst/>
                <a:latin typeface="+mn-lt"/>
                <a:ea typeface="+mn-ea"/>
                <a:cs typeface="+mn-cs"/>
              </a:rPr>
              <a:t>Climático</a:t>
            </a:r>
            <a:r>
              <a:rPr lang="en-US" sz="2400" kern="1200" dirty="0">
                <a:solidFill>
                  <a:schemeClr val="tx1"/>
                </a:solidFill>
                <a:effectLst/>
                <a:latin typeface="+mn-lt"/>
                <a:ea typeface="+mn-ea"/>
                <a:cs typeface="+mn-cs"/>
              </a:rPr>
              <a:t> (CMNUCC) </a:t>
            </a:r>
            <a:r>
              <a:rPr lang="en-US" sz="2400" kern="1200" dirty="0" err="1">
                <a:solidFill>
                  <a:schemeClr val="tx1"/>
                </a:solidFill>
                <a:effectLst/>
                <a:latin typeface="+mn-lt"/>
                <a:ea typeface="+mn-ea"/>
                <a:cs typeface="+mn-cs"/>
              </a:rPr>
              <a:t>entró</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en</a:t>
            </a:r>
            <a:r>
              <a:rPr lang="en-US" sz="2400" kern="1200" dirty="0">
                <a:solidFill>
                  <a:schemeClr val="tx1"/>
                </a:solidFill>
                <a:effectLst/>
                <a:latin typeface="+mn-lt"/>
                <a:ea typeface="+mn-ea"/>
                <a:cs typeface="+mn-cs"/>
              </a:rPr>
              <a:t> vigor </a:t>
            </a:r>
            <a:r>
              <a:rPr lang="en-US" sz="2400" kern="1200" dirty="0" err="1">
                <a:solidFill>
                  <a:schemeClr val="tx1"/>
                </a:solidFill>
                <a:effectLst/>
                <a:latin typeface="+mn-lt"/>
                <a:ea typeface="+mn-ea"/>
                <a:cs typeface="+mn-cs"/>
              </a:rPr>
              <a:t>el</a:t>
            </a:r>
            <a:r>
              <a:rPr lang="en-US" sz="2400" kern="1200" dirty="0">
                <a:solidFill>
                  <a:schemeClr val="tx1"/>
                </a:solidFill>
                <a:effectLst/>
                <a:latin typeface="+mn-lt"/>
                <a:ea typeface="+mn-ea"/>
                <a:cs typeface="+mn-cs"/>
              </a:rPr>
              <a:t> 21 de </a:t>
            </a:r>
            <a:r>
              <a:rPr lang="en-US" sz="2400" kern="1200" dirty="0" err="1">
                <a:solidFill>
                  <a:schemeClr val="tx1"/>
                </a:solidFill>
                <a:effectLst/>
                <a:latin typeface="+mn-lt"/>
                <a:ea typeface="+mn-ea"/>
                <a:cs typeface="+mn-cs"/>
              </a:rPr>
              <a:t>marzo</a:t>
            </a:r>
            <a:r>
              <a:rPr lang="en-US" sz="2400" kern="1200" dirty="0">
                <a:solidFill>
                  <a:schemeClr val="tx1"/>
                </a:solidFill>
                <a:effectLst/>
                <a:latin typeface="+mn-lt"/>
                <a:ea typeface="+mn-ea"/>
                <a:cs typeface="+mn-cs"/>
              </a:rPr>
              <a:t> de 1994. Tiene </a:t>
            </a:r>
            <a:r>
              <a:rPr lang="en-US" sz="2400" kern="1200" dirty="0" err="1">
                <a:solidFill>
                  <a:schemeClr val="tx1"/>
                </a:solidFill>
                <a:effectLst/>
                <a:latin typeface="+mn-lt"/>
                <a:ea typeface="+mn-ea"/>
                <a:cs typeface="+mn-cs"/>
              </a:rPr>
              <a:t>membresía</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casi</a:t>
            </a:r>
            <a:r>
              <a:rPr lang="en-US" sz="2400" kern="1200" dirty="0">
                <a:solidFill>
                  <a:schemeClr val="tx1"/>
                </a:solidFill>
                <a:effectLst/>
                <a:latin typeface="+mn-lt"/>
                <a:ea typeface="+mn-ea"/>
                <a:cs typeface="+mn-cs"/>
              </a:rPr>
              <a:t> universal con 197 </a:t>
            </a:r>
            <a:r>
              <a:rPr lang="en-US" sz="2400" kern="1200" dirty="0" err="1">
                <a:solidFill>
                  <a:schemeClr val="tx1"/>
                </a:solidFill>
                <a:effectLst/>
                <a:latin typeface="+mn-lt"/>
                <a:ea typeface="+mn-ea"/>
                <a:cs typeface="+mn-cs"/>
              </a:rPr>
              <a:t>Partes</a:t>
            </a:r>
            <a:r>
              <a:rPr lang="en-US" sz="2400" kern="1200" dirty="0">
                <a:solidFill>
                  <a:schemeClr val="tx1"/>
                </a:solidFill>
                <a:effectLst/>
                <a:latin typeface="+mn-lt"/>
                <a:ea typeface="+mn-ea"/>
                <a:cs typeface="+mn-cs"/>
              </a:rPr>
              <a:t>.</a:t>
            </a:r>
            <a:endParaRPr lang="en-US" sz="2400" kern="1200" dirty="0">
              <a:solidFill>
                <a:schemeClr val="tx1"/>
              </a:solidFill>
              <a:latin typeface="+mn-lt"/>
              <a:ea typeface="+mn-ea"/>
              <a:cs typeface="+mn-cs"/>
            </a:endParaRPr>
          </a:p>
          <a:p>
            <a:pPr marL="571500" indent="-228600" algn="l" defTabSz="914400" rtl="0">
              <a:lnSpc>
                <a:spcPct val="90000"/>
              </a:lnSpc>
              <a:spcAft>
                <a:spcPts val="750"/>
              </a:spcAft>
              <a:buFont typeface="Arial" panose="020B0604020202020204" pitchFamily="34" charset="0"/>
              <a:buChar char="•"/>
            </a:pPr>
            <a:r>
              <a:rPr lang="en-US" sz="2400" kern="1200" dirty="0">
                <a:solidFill>
                  <a:schemeClr val="tx1"/>
                </a:solidFill>
                <a:effectLst/>
                <a:latin typeface="+mn-lt"/>
                <a:ea typeface="+mn-ea"/>
                <a:cs typeface="+mn-cs"/>
              </a:rPr>
              <a:t>La CMNUCC es </a:t>
            </a:r>
            <a:r>
              <a:rPr lang="en-US" sz="2400" kern="1200" dirty="0" err="1">
                <a:solidFill>
                  <a:schemeClr val="tx1"/>
                </a:solidFill>
                <a:effectLst/>
                <a:latin typeface="+mn-lt"/>
                <a:ea typeface="+mn-ea"/>
                <a:cs typeface="+mn-cs"/>
              </a:rPr>
              <a:t>una</a:t>
            </a:r>
            <a:r>
              <a:rPr lang="en-US" sz="2400" kern="1200" dirty="0">
                <a:solidFill>
                  <a:schemeClr val="tx1"/>
                </a:solidFill>
                <a:effectLst/>
                <a:latin typeface="+mn-lt"/>
                <a:ea typeface="+mn-ea"/>
                <a:cs typeface="+mn-cs"/>
              </a:rPr>
              <a:t> de las 3 </a:t>
            </a:r>
            <a:r>
              <a:rPr lang="en-US" sz="2400" kern="1200" dirty="0" err="1">
                <a:solidFill>
                  <a:schemeClr val="tx1"/>
                </a:solidFill>
                <a:effectLst/>
                <a:latin typeface="+mn-lt"/>
                <a:ea typeface="+mn-ea"/>
                <a:cs typeface="+mn-cs"/>
              </a:rPr>
              <a:t>convenciones</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surgidas</a:t>
            </a:r>
            <a:r>
              <a:rPr lang="en-US" sz="2400" kern="1200" dirty="0">
                <a:solidFill>
                  <a:schemeClr val="tx1"/>
                </a:solidFill>
                <a:effectLst/>
                <a:latin typeface="+mn-lt"/>
                <a:ea typeface="+mn-ea"/>
                <a:cs typeface="+mn-cs"/>
              </a:rPr>
              <a:t> de la "Cumbre de la Tierra de Río" </a:t>
            </a:r>
            <a:r>
              <a:rPr lang="en-US" sz="2400" kern="1200" dirty="0" err="1">
                <a:solidFill>
                  <a:schemeClr val="tx1"/>
                </a:solidFill>
                <a:effectLst/>
                <a:latin typeface="+mn-lt"/>
                <a:ea typeface="+mn-ea"/>
                <a:cs typeface="+mn-cs"/>
              </a:rPr>
              <a:t>en</a:t>
            </a:r>
            <a:r>
              <a:rPr lang="en-US" sz="2400" kern="1200" dirty="0">
                <a:solidFill>
                  <a:schemeClr val="tx1"/>
                </a:solidFill>
                <a:effectLst/>
                <a:latin typeface="+mn-lt"/>
                <a:ea typeface="+mn-ea"/>
                <a:cs typeface="+mn-cs"/>
              </a:rPr>
              <a:t> 1992, junto al </a:t>
            </a:r>
            <a:r>
              <a:rPr lang="en-US" sz="2400" kern="1200" dirty="0" err="1">
                <a:solidFill>
                  <a:schemeClr val="tx1"/>
                </a:solidFill>
                <a:effectLst/>
                <a:latin typeface="+mn-lt"/>
                <a:ea typeface="+mn-ea"/>
                <a:cs typeface="+mn-cs"/>
              </a:rPr>
              <a:t>Convenio</a:t>
            </a:r>
            <a:r>
              <a:rPr lang="en-US" sz="2400" kern="1200" dirty="0">
                <a:solidFill>
                  <a:schemeClr val="tx1"/>
                </a:solidFill>
                <a:effectLst/>
                <a:latin typeface="+mn-lt"/>
                <a:ea typeface="+mn-ea"/>
                <a:cs typeface="+mn-cs"/>
              </a:rPr>
              <a:t> de las </a:t>
            </a:r>
            <a:r>
              <a:rPr lang="en-US" sz="2400" kern="1200" dirty="0" err="1">
                <a:solidFill>
                  <a:schemeClr val="tx1"/>
                </a:solidFill>
                <a:effectLst/>
                <a:latin typeface="+mn-lt"/>
                <a:ea typeface="+mn-ea"/>
                <a:cs typeface="+mn-cs"/>
              </a:rPr>
              <a:t>Naciones</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Unidas</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sobre</a:t>
            </a:r>
            <a:r>
              <a:rPr lang="en-US" sz="2400" kern="1200" dirty="0">
                <a:solidFill>
                  <a:schemeClr val="tx1"/>
                </a:solidFill>
                <a:effectLst/>
                <a:latin typeface="+mn-lt"/>
                <a:ea typeface="+mn-ea"/>
                <a:cs typeface="+mn-cs"/>
              </a:rPr>
              <a:t> la </a:t>
            </a:r>
            <a:r>
              <a:rPr lang="en-US" sz="2400" kern="1200" dirty="0" err="1">
                <a:solidFill>
                  <a:schemeClr val="tx1"/>
                </a:solidFill>
                <a:effectLst/>
                <a:latin typeface="+mn-lt"/>
                <a:ea typeface="+mn-ea"/>
                <a:cs typeface="+mn-cs"/>
              </a:rPr>
              <a:t>Diversidad</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Biológica</a:t>
            </a:r>
            <a:r>
              <a:rPr lang="en-US" sz="2400" kern="1200" dirty="0">
                <a:solidFill>
                  <a:schemeClr val="tx1"/>
                </a:solidFill>
                <a:effectLst/>
                <a:latin typeface="+mn-lt"/>
                <a:ea typeface="+mn-ea"/>
                <a:cs typeface="+mn-cs"/>
              </a:rPr>
              <a:t> y la </a:t>
            </a:r>
            <a:r>
              <a:rPr lang="en-US" sz="2400" kern="1200" dirty="0" err="1">
                <a:solidFill>
                  <a:schemeClr val="tx1"/>
                </a:solidFill>
                <a:effectLst/>
                <a:latin typeface="+mn-lt"/>
                <a:ea typeface="+mn-ea"/>
                <a:cs typeface="+mn-cs"/>
              </a:rPr>
              <a:t>Convención</a:t>
            </a:r>
            <a:r>
              <a:rPr lang="en-US" sz="2400" kern="1200" dirty="0">
                <a:solidFill>
                  <a:schemeClr val="tx1"/>
                </a:solidFill>
                <a:effectLst/>
                <a:latin typeface="+mn-lt"/>
                <a:ea typeface="+mn-ea"/>
                <a:cs typeface="+mn-cs"/>
              </a:rPr>
              <a:t> de </a:t>
            </a:r>
            <a:r>
              <a:rPr lang="en-US" sz="2400" kern="1200" dirty="0" err="1">
                <a:solidFill>
                  <a:schemeClr val="tx1"/>
                </a:solidFill>
                <a:effectLst/>
                <a:latin typeface="+mn-lt"/>
                <a:ea typeface="+mn-ea"/>
                <a:cs typeface="+mn-cs"/>
              </a:rPr>
              <a:t>Lucha</a:t>
            </a:r>
            <a:r>
              <a:rPr lang="en-US" sz="2400" kern="1200" dirty="0">
                <a:solidFill>
                  <a:schemeClr val="tx1"/>
                </a:solidFill>
                <a:effectLst/>
                <a:latin typeface="+mn-lt"/>
                <a:ea typeface="+mn-ea"/>
                <a:cs typeface="+mn-cs"/>
              </a:rPr>
              <a:t> contra la </a:t>
            </a:r>
            <a:r>
              <a:rPr lang="en-US" sz="2400" kern="1200" dirty="0" err="1">
                <a:solidFill>
                  <a:schemeClr val="tx1"/>
                </a:solidFill>
                <a:effectLst/>
                <a:latin typeface="+mn-lt"/>
                <a:ea typeface="+mn-ea"/>
                <a:cs typeface="+mn-cs"/>
              </a:rPr>
              <a:t>Desertificación</a:t>
            </a:r>
            <a:r>
              <a:rPr lang="en-US" sz="2400" kern="1200" dirty="0">
                <a:solidFill>
                  <a:schemeClr val="tx1"/>
                </a:solidFill>
                <a:effectLst/>
                <a:latin typeface="+mn-lt"/>
                <a:ea typeface="+mn-ea"/>
                <a:cs typeface="+mn-cs"/>
              </a:rPr>
              <a:t>.</a:t>
            </a:r>
          </a:p>
          <a:p>
            <a:pPr marL="571500" indent="-228600" algn="l" defTabSz="914400" rtl="0">
              <a:lnSpc>
                <a:spcPct val="90000"/>
              </a:lnSpc>
              <a:spcAft>
                <a:spcPts val="750"/>
              </a:spcAft>
              <a:buFont typeface="Arial" panose="020B0604020202020204" pitchFamily="34" charset="0"/>
              <a:buChar char="•"/>
            </a:pPr>
            <a:r>
              <a:rPr lang="en-US" sz="2400" kern="1200" dirty="0">
                <a:solidFill>
                  <a:schemeClr val="tx1"/>
                </a:solidFill>
                <a:effectLst/>
                <a:latin typeface="+mn-lt"/>
                <a:ea typeface="+mn-ea"/>
                <a:cs typeface="+mn-cs"/>
              </a:rPr>
              <a:t>El </a:t>
            </a:r>
            <a:r>
              <a:rPr lang="en-US" sz="2400" kern="1200" dirty="0" err="1">
                <a:solidFill>
                  <a:schemeClr val="tx1"/>
                </a:solidFill>
                <a:effectLst/>
                <a:latin typeface="+mn-lt"/>
                <a:ea typeface="+mn-ea"/>
                <a:cs typeface="+mn-cs"/>
              </a:rPr>
              <a:t>objetivo</a:t>
            </a:r>
            <a:r>
              <a:rPr lang="en-US" sz="2400" kern="1200" dirty="0">
                <a:solidFill>
                  <a:schemeClr val="tx1"/>
                </a:solidFill>
                <a:effectLst/>
                <a:latin typeface="+mn-lt"/>
                <a:ea typeface="+mn-ea"/>
                <a:cs typeface="+mn-cs"/>
              </a:rPr>
              <a:t> final de la </a:t>
            </a:r>
            <a:r>
              <a:rPr lang="en-US" sz="2400" kern="1200" dirty="0" err="1">
                <a:solidFill>
                  <a:schemeClr val="tx1"/>
                </a:solidFill>
                <a:effectLst/>
                <a:latin typeface="+mn-lt"/>
                <a:ea typeface="+mn-ea"/>
                <a:cs typeface="+mn-cs"/>
              </a:rPr>
              <a:t>Convención</a:t>
            </a:r>
            <a:r>
              <a:rPr lang="en-US" sz="2400" kern="1200" dirty="0">
                <a:solidFill>
                  <a:schemeClr val="tx1"/>
                </a:solidFill>
                <a:effectLst/>
                <a:latin typeface="+mn-lt"/>
                <a:ea typeface="+mn-ea"/>
                <a:cs typeface="+mn-cs"/>
              </a:rPr>
              <a:t> es </a:t>
            </a:r>
            <a:r>
              <a:rPr lang="en-US" sz="2400" kern="1200" dirty="0" err="1">
                <a:solidFill>
                  <a:schemeClr val="tx1"/>
                </a:solidFill>
                <a:effectLst/>
                <a:latin typeface="+mn-lt"/>
                <a:ea typeface="+mn-ea"/>
                <a:cs typeface="+mn-cs"/>
              </a:rPr>
              <a:t>estabilizar</a:t>
            </a:r>
            <a:r>
              <a:rPr lang="en-US" sz="2400" kern="1200" dirty="0">
                <a:solidFill>
                  <a:schemeClr val="tx1"/>
                </a:solidFill>
                <a:effectLst/>
                <a:latin typeface="+mn-lt"/>
                <a:ea typeface="+mn-ea"/>
                <a:cs typeface="+mn-cs"/>
              </a:rPr>
              <a:t> las </a:t>
            </a:r>
            <a:r>
              <a:rPr lang="en-US" sz="2400" kern="1200" dirty="0" err="1">
                <a:solidFill>
                  <a:schemeClr val="tx1"/>
                </a:solidFill>
                <a:effectLst/>
                <a:latin typeface="+mn-lt"/>
                <a:ea typeface="+mn-ea"/>
                <a:cs typeface="+mn-cs"/>
              </a:rPr>
              <a:t>concentraciones</a:t>
            </a:r>
            <a:r>
              <a:rPr lang="en-US" sz="2400" kern="1200" dirty="0">
                <a:solidFill>
                  <a:schemeClr val="tx1"/>
                </a:solidFill>
                <a:effectLst/>
                <a:latin typeface="+mn-lt"/>
                <a:ea typeface="+mn-ea"/>
                <a:cs typeface="+mn-cs"/>
              </a:rPr>
              <a:t> de gases de </a:t>
            </a:r>
            <a:r>
              <a:rPr lang="en-US" sz="2400" kern="1200" dirty="0" err="1">
                <a:solidFill>
                  <a:schemeClr val="tx1"/>
                </a:solidFill>
                <a:effectLst/>
                <a:latin typeface="+mn-lt"/>
                <a:ea typeface="+mn-ea"/>
                <a:cs typeface="+mn-cs"/>
              </a:rPr>
              <a:t>efecto</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invernadero</a:t>
            </a:r>
            <a:r>
              <a:rPr lang="en-US" sz="2400" kern="1200" dirty="0">
                <a:solidFill>
                  <a:schemeClr val="tx1"/>
                </a:solidFill>
                <a:effectLst/>
                <a:latin typeface="+mn-lt"/>
                <a:ea typeface="+mn-ea"/>
                <a:cs typeface="+mn-cs"/>
              </a:rPr>
              <a:t> “a un </a:t>
            </a:r>
            <a:r>
              <a:rPr lang="en-US" sz="2400" kern="1200" dirty="0" err="1">
                <a:solidFill>
                  <a:schemeClr val="tx1"/>
                </a:solidFill>
                <a:effectLst/>
                <a:latin typeface="+mn-lt"/>
                <a:ea typeface="+mn-ea"/>
                <a:cs typeface="+mn-cs"/>
              </a:rPr>
              <a:t>nivel</a:t>
            </a:r>
            <a:r>
              <a:rPr lang="en-US" sz="2400" kern="1200" dirty="0">
                <a:solidFill>
                  <a:schemeClr val="tx1"/>
                </a:solidFill>
                <a:effectLst/>
                <a:latin typeface="+mn-lt"/>
                <a:ea typeface="+mn-ea"/>
                <a:cs typeface="+mn-cs"/>
              </a:rPr>
              <a:t> que </a:t>
            </a:r>
            <a:r>
              <a:rPr lang="en-US" sz="2400" kern="1200" dirty="0" err="1">
                <a:solidFill>
                  <a:schemeClr val="tx1"/>
                </a:solidFill>
                <a:effectLst/>
                <a:latin typeface="+mn-lt"/>
                <a:ea typeface="+mn-ea"/>
                <a:cs typeface="+mn-cs"/>
              </a:rPr>
              <a:t>impida</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interferencias</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antropogénicas</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inducidas</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por</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el</a:t>
            </a:r>
            <a:r>
              <a:rPr lang="en-US" sz="2400" kern="1200" dirty="0">
                <a:solidFill>
                  <a:schemeClr val="tx1"/>
                </a:solidFill>
                <a:effectLst/>
                <a:latin typeface="+mn-lt"/>
                <a:ea typeface="+mn-ea"/>
                <a:cs typeface="+mn-cs"/>
              </a:rPr>
              <a:t> ser </a:t>
            </a:r>
            <a:r>
              <a:rPr lang="en-US" sz="2400" kern="1200" dirty="0" err="1">
                <a:solidFill>
                  <a:schemeClr val="tx1"/>
                </a:solidFill>
                <a:effectLst/>
                <a:latin typeface="+mn-lt"/>
                <a:ea typeface="+mn-ea"/>
                <a:cs typeface="+mn-cs"/>
              </a:rPr>
              <a:t>humano</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peligrosas</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en</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el</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sistema</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climático</a:t>
            </a:r>
            <a:r>
              <a:rPr lang="en-US" sz="2400" kern="1200" dirty="0">
                <a:solidFill>
                  <a:schemeClr val="tx1"/>
                </a:solidFill>
                <a:effectLst/>
                <a:latin typeface="+mn-lt"/>
                <a:ea typeface="+mn-ea"/>
                <a:cs typeface="+mn-cs"/>
              </a:rPr>
              <a:t>”. </a:t>
            </a:r>
            <a:endParaRPr lang="en-US" sz="2400" kern="1200" dirty="0">
              <a:solidFill>
                <a:schemeClr val="tx1"/>
              </a:solidFill>
              <a:latin typeface="+mn-lt"/>
              <a:ea typeface="+mn-ea"/>
              <a:cs typeface="+mn-cs"/>
            </a:endParaRPr>
          </a:p>
          <a:p>
            <a:pPr marL="571500" indent="-228600" algn="l" defTabSz="914400" rtl="0">
              <a:lnSpc>
                <a:spcPct val="90000"/>
              </a:lnSpc>
              <a:spcAft>
                <a:spcPts val="750"/>
              </a:spcAft>
              <a:buFont typeface="Arial" panose="020B0604020202020204" pitchFamily="34" charset="0"/>
              <a:buChar char="•"/>
            </a:pPr>
            <a:r>
              <a:rPr lang="en-US" sz="2400" kern="1200" dirty="0" err="1">
                <a:solidFill>
                  <a:schemeClr val="tx1"/>
                </a:solidFill>
                <a:effectLst/>
                <a:latin typeface="+mn-lt"/>
                <a:ea typeface="+mn-ea"/>
                <a:cs typeface="+mn-cs"/>
              </a:rPr>
              <a:t>Establece</a:t>
            </a:r>
            <a:r>
              <a:rPr lang="en-US" sz="2400" kern="1200" dirty="0">
                <a:solidFill>
                  <a:schemeClr val="tx1"/>
                </a:solidFill>
                <a:effectLst/>
                <a:latin typeface="+mn-lt"/>
                <a:ea typeface="+mn-ea"/>
                <a:cs typeface="+mn-cs"/>
              </a:rPr>
              <a:t> que ese </a:t>
            </a:r>
            <a:r>
              <a:rPr lang="en-US" sz="2400" kern="1200" dirty="0" err="1">
                <a:solidFill>
                  <a:schemeClr val="tx1"/>
                </a:solidFill>
                <a:effectLst/>
                <a:latin typeface="+mn-lt"/>
                <a:ea typeface="+mn-ea"/>
                <a:cs typeface="+mn-cs"/>
              </a:rPr>
              <a:t>nivel</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debe</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alcanzarse</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en</a:t>
            </a:r>
            <a:r>
              <a:rPr lang="en-US" sz="2400" kern="1200" dirty="0">
                <a:solidFill>
                  <a:schemeClr val="tx1"/>
                </a:solidFill>
                <a:effectLst/>
                <a:latin typeface="+mn-lt"/>
                <a:ea typeface="+mn-ea"/>
                <a:cs typeface="+mn-cs"/>
              </a:rPr>
              <a:t> un </a:t>
            </a:r>
            <a:r>
              <a:rPr lang="en-US" sz="2400" kern="1200" dirty="0" err="1">
                <a:solidFill>
                  <a:schemeClr val="tx1"/>
                </a:solidFill>
                <a:effectLst/>
                <a:latin typeface="+mn-lt"/>
                <a:ea typeface="+mn-ea"/>
                <a:cs typeface="+mn-cs"/>
              </a:rPr>
              <a:t>plazo</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suficiente</a:t>
            </a:r>
            <a:r>
              <a:rPr lang="en-US" sz="2400" kern="1200" dirty="0">
                <a:solidFill>
                  <a:schemeClr val="tx1"/>
                </a:solidFill>
                <a:effectLst/>
                <a:latin typeface="+mn-lt"/>
                <a:ea typeface="+mn-ea"/>
                <a:cs typeface="+mn-cs"/>
              </a:rPr>
              <a:t> para </a:t>
            </a:r>
            <a:r>
              <a:rPr lang="en-US" sz="2400" kern="1200" dirty="0" err="1">
                <a:solidFill>
                  <a:schemeClr val="tx1"/>
                </a:solidFill>
                <a:effectLst/>
                <a:latin typeface="+mn-lt"/>
                <a:ea typeface="+mn-ea"/>
                <a:cs typeface="+mn-cs"/>
              </a:rPr>
              <a:t>permitir</a:t>
            </a:r>
            <a:r>
              <a:rPr lang="en-US" sz="2400" kern="1200" dirty="0">
                <a:solidFill>
                  <a:schemeClr val="tx1"/>
                </a:solidFill>
                <a:effectLst/>
                <a:latin typeface="+mn-lt"/>
                <a:ea typeface="+mn-ea"/>
                <a:cs typeface="+mn-cs"/>
              </a:rPr>
              <a:t> que “</a:t>
            </a:r>
            <a:r>
              <a:rPr lang="en-US" sz="2400" kern="1200" dirty="0" err="1">
                <a:solidFill>
                  <a:schemeClr val="tx1"/>
                </a:solidFill>
                <a:effectLst/>
                <a:latin typeface="+mn-lt"/>
                <a:ea typeface="+mn-ea"/>
                <a:cs typeface="+mn-cs"/>
              </a:rPr>
              <a:t>los</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sistemas</a:t>
            </a:r>
            <a:r>
              <a:rPr lang="en-US" sz="2400" kern="1200" dirty="0">
                <a:solidFill>
                  <a:schemeClr val="tx1"/>
                </a:solidFill>
                <a:effectLst/>
                <a:latin typeface="+mn-lt"/>
                <a:ea typeface="+mn-ea"/>
                <a:cs typeface="+mn-cs"/>
              </a:rPr>
              <a:t> se </a:t>
            </a:r>
            <a:r>
              <a:rPr lang="en-US" sz="2400" kern="1200" dirty="0" err="1">
                <a:solidFill>
                  <a:schemeClr val="tx1"/>
                </a:solidFill>
                <a:effectLst/>
                <a:latin typeface="+mn-lt"/>
                <a:ea typeface="+mn-ea"/>
                <a:cs typeface="+mn-cs"/>
              </a:rPr>
              <a:t>adapten</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naturalmente</a:t>
            </a:r>
            <a:r>
              <a:rPr lang="en-US" sz="2400" kern="1200" dirty="0">
                <a:solidFill>
                  <a:schemeClr val="tx1"/>
                </a:solidFill>
                <a:effectLst/>
                <a:latin typeface="+mn-lt"/>
                <a:ea typeface="+mn-ea"/>
                <a:cs typeface="+mn-cs"/>
              </a:rPr>
              <a:t> al </a:t>
            </a:r>
            <a:r>
              <a:rPr lang="en-US" sz="2400" kern="1200" dirty="0" err="1">
                <a:solidFill>
                  <a:schemeClr val="tx1"/>
                </a:solidFill>
                <a:effectLst/>
                <a:latin typeface="+mn-lt"/>
                <a:ea typeface="+mn-ea"/>
                <a:cs typeface="+mn-cs"/>
              </a:rPr>
              <a:t>cambio</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climático</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asegurar</a:t>
            </a:r>
            <a:r>
              <a:rPr lang="en-US" sz="2400" kern="1200" dirty="0">
                <a:solidFill>
                  <a:schemeClr val="tx1"/>
                </a:solidFill>
                <a:effectLst/>
                <a:latin typeface="+mn-lt"/>
                <a:ea typeface="+mn-ea"/>
                <a:cs typeface="+mn-cs"/>
              </a:rPr>
              <a:t> que la </a:t>
            </a:r>
            <a:r>
              <a:rPr lang="en-US" sz="2400" kern="1200" dirty="0" err="1">
                <a:solidFill>
                  <a:schemeClr val="tx1"/>
                </a:solidFill>
                <a:effectLst/>
                <a:latin typeface="+mn-lt"/>
                <a:ea typeface="+mn-ea"/>
                <a:cs typeface="+mn-cs"/>
              </a:rPr>
              <a:t>producción</a:t>
            </a:r>
            <a:r>
              <a:rPr lang="en-US" sz="2400" kern="1200" dirty="0">
                <a:solidFill>
                  <a:schemeClr val="tx1"/>
                </a:solidFill>
                <a:effectLst/>
                <a:latin typeface="+mn-lt"/>
                <a:ea typeface="+mn-ea"/>
                <a:cs typeface="+mn-cs"/>
              </a:rPr>
              <a:t> de </a:t>
            </a:r>
            <a:r>
              <a:rPr lang="en-US" sz="2400" kern="1200" dirty="0" err="1">
                <a:solidFill>
                  <a:schemeClr val="tx1"/>
                </a:solidFill>
                <a:effectLst/>
                <a:latin typeface="+mn-lt"/>
                <a:ea typeface="+mn-ea"/>
                <a:cs typeface="+mn-cs"/>
              </a:rPr>
              <a:t>alimentos</a:t>
            </a:r>
            <a:r>
              <a:rPr lang="en-US" sz="2400" kern="1200" dirty="0">
                <a:solidFill>
                  <a:schemeClr val="tx1"/>
                </a:solidFill>
                <a:effectLst/>
                <a:latin typeface="+mn-lt"/>
                <a:ea typeface="+mn-ea"/>
                <a:cs typeface="+mn-cs"/>
              </a:rPr>
              <a:t> no se </a:t>
            </a:r>
            <a:r>
              <a:rPr lang="en-US" sz="2400" kern="1200" dirty="0" err="1">
                <a:solidFill>
                  <a:schemeClr val="tx1"/>
                </a:solidFill>
                <a:effectLst/>
                <a:latin typeface="+mn-lt"/>
                <a:ea typeface="+mn-ea"/>
                <a:cs typeface="+mn-cs"/>
              </a:rPr>
              <a:t>vea</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amenazada</a:t>
            </a:r>
            <a:r>
              <a:rPr lang="en-US" sz="2400" kern="1200" dirty="0">
                <a:solidFill>
                  <a:schemeClr val="tx1"/>
                </a:solidFill>
                <a:effectLst/>
                <a:latin typeface="+mn-lt"/>
                <a:ea typeface="+mn-ea"/>
                <a:cs typeface="+mn-cs"/>
              </a:rPr>
              <a:t> y que </a:t>
            </a:r>
            <a:r>
              <a:rPr lang="en-US" sz="2400" kern="1200" dirty="0" err="1">
                <a:solidFill>
                  <a:schemeClr val="tx1"/>
                </a:solidFill>
                <a:effectLst/>
                <a:latin typeface="+mn-lt"/>
                <a:ea typeface="+mn-ea"/>
                <a:cs typeface="+mn-cs"/>
              </a:rPr>
              <a:t>el</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desarrollo</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económico</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prosiga</a:t>
            </a:r>
            <a:r>
              <a:rPr lang="en-US" sz="2400" kern="1200" dirty="0">
                <a:solidFill>
                  <a:schemeClr val="tx1"/>
                </a:solidFill>
                <a:effectLst/>
                <a:latin typeface="+mn-lt"/>
                <a:ea typeface="+mn-ea"/>
                <a:cs typeface="+mn-cs"/>
              </a:rPr>
              <a:t> de </a:t>
            </a:r>
            <a:r>
              <a:rPr lang="en-US" sz="2400" kern="1200" dirty="0" err="1">
                <a:solidFill>
                  <a:schemeClr val="tx1"/>
                </a:solidFill>
                <a:effectLst/>
                <a:latin typeface="+mn-lt"/>
                <a:ea typeface="+mn-ea"/>
                <a:cs typeface="+mn-cs"/>
              </a:rPr>
              <a:t>manera</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sostenible</a:t>
            </a:r>
            <a:r>
              <a:rPr lang="en-US" sz="2400" kern="1200" dirty="0">
                <a:solidFill>
                  <a:schemeClr val="tx1"/>
                </a:solidFill>
                <a:effectLst/>
                <a:latin typeface="+mn-lt"/>
                <a:ea typeface="+mn-ea"/>
                <a:cs typeface="+mn-cs"/>
              </a:rPr>
              <a:t>”. </a:t>
            </a:r>
            <a:endParaRPr lang="en-US" sz="2400" kern="1200" dirty="0">
              <a:solidFill>
                <a:schemeClr val="tx1"/>
              </a:solidFill>
              <a:latin typeface="+mn-lt"/>
              <a:ea typeface="+mn-ea"/>
              <a:cs typeface="+mn-cs"/>
            </a:endParaRPr>
          </a:p>
          <a:p>
            <a:pPr marL="571500" indent="-228600" algn="l" defTabSz="914400" rtl="0">
              <a:lnSpc>
                <a:spcPct val="90000"/>
              </a:lnSpc>
              <a:spcAft>
                <a:spcPts val="750"/>
              </a:spcAft>
              <a:buFont typeface="Arial" panose="020B0604020202020204" pitchFamily="34" charset="0"/>
              <a:buChar char="•"/>
            </a:pPr>
            <a:r>
              <a:rPr lang="en-US" sz="2400" kern="1200" dirty="0">
                <a:solidFill>
                  <a:schemeClr val="tx1"/>
                </a:solidFill>
                <a:effectLst/>
                <a:latin typeface="+mn-lt"/>
                <a:ea typeface="+mn-ea"/>
                <a:cs typeface="+mn-cs"/>
              </a:rPr>
              <a:t>Se </a:t>
            </a:r>
            <a:r>
              <a:rPr lang="en-US" sz="2400" kern="1200" dirty="0" err="1">
                <a:solidFill>
                  <a:schemeClr val="tx1"/>
                </a:solidFill>
                <a:effectLst/>
                <a:latin typeface="+mn-lt"/>
                <a:ea typeface="+mn-ea"/>
                <a:cs typeface="+mn-cs"/>
              </a:rPr>
              <a:t>espera</a:t>
            </a:r>
            <a:r>
              <a:rPr lang="en-US" sz="2400" kern="1200" dirty="0">
                <a:solidFill>
                  <a:schemeClr val="tx1"/>
                </a:solidFill>
                <a:effectLst/>
                <a:latin typeface="+mn-lt"/>
                <a:ea typeface="+mn-ea"/>
                <a:cs typeface="+mn-cs"/>
              </a:rPr>
              <a:t> que </a:t>
            </a:r>
            <a:r>
              <a:rPr lang="en-US" sz="2400" kern="1200" dirty="0" err="1">
                <a:solidFill>
                  <a:schemeClr val="tx1"/>
                </a:solidFill>
                <a:effectLst/>
                <a:latin typeface="+mn-lt"/>
                <a:ea typeface="+mn-ea"/>
                <a:cs typeface="+mn-cs"/>
              </a:rPr>
              <a:t>los</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países</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industrializados</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sean</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los</a:t>
            </a:r>
            <a:r>
              <a:rPr lang="en-US" sz="2400" kern="1200" dirty="0">
                <a:solidFill>
                  <a:schemeClr val="tx1"/>
                </a:solidFill>
                <a:effectLst/>
                <a:latin typeface="+mn-lt"/>
                <a:ea typeface="+mn-ea"/>
                <a:cs typeface="+mn-cs"/>
              </a:rPr>
              <a:t> que </a:t>
            </a:r>
            <a:r>
              <a:rPr lang="en-US" sz="2400" kern="1200" dirty="0" err="1">
                <a:solidFill>
                  <a:schemeClr val="tx1"/>
                </a:solidFill>
                <a:effectLst/>
                <a:latin typeface="+mn-lt"/>
                <a:ea typeface="+mn-ea"/>
                <a:cs typeface="+mn-cs"/>
              </a:rPr>
              <a:t>más</a:t>
            </a:r>
            <a:r>
              <a:rPr lang="en-US" sz="2400" kern="1200" dirty="0">
                <a:solidFill>
                  <a:schemeClr val="tx1"/>
                </a:solidFill>
                <a:effectLst/>
                <a:latin typeface="+mn-lt"/>
                <a:ea typeface="+mn-ea"/>
                <a:cs typeface="+mn-cs"/>
              </a:rPr>
              <a:t> </a:t>
            </a:r>
            <a:r>
              <a:rPr lang="en-US" sz="2400" kern="1200" dirty="0" err="1">
                <a:solidFill>
                  <a:schemeClr val="tx1"/>
                </a:solidFill>
                <a:effectLst/>
                <a:latin typeface="+mn-lt"/>
                <a:ea typeface="+mn-ea"/>
                <a:cs typeface="+mn-cs"/>
              </a:rPr>
              <a:t>hagan</a:t>
            </a:r>
            <a:r>
              <a:rPr lang="en-US" sz="2400" kern="1200" dirty="0">
                <a:solidFill>
                  <a:schemeClr val="tx1"/>
                </a:solidFill>
                <a:effectLst/>
                <a:latin typeface="+mn-lt"/>
                <a:ea typeface="+mn-ea"/>
                <a:cs typeface="+mn-cs"/>
              </a:rPr>
              <a:t> para </a:t>
            </a:r>
            <a:r>
              <a:rPr lang="en-US" sz="2400" kern="1200" dirty="0" err="1">
                <a:solidFill>
                  <a:schemeClr val="tx1"/>
                </a:solidFill>
                <a:effectLst/>
                <a:latin typeface="+mn-lt"/>
                <a:ea typeface="+mn-ea"/>
                <a:cs typeface="+mn-cs"/>
              </a:rPr>
              <a:t>reducir</a:t>
            </a:r>
            <a:r>
              <a:rPr lang="en-US" sz="2400" kern="1200" dirty="0">
                <a:solidFill>
                  <a:schemeClr val="tx1"/>
                </a:solidFill>
                <a:effectLst/>
                <a:latin typeface="+mn-lt"/>
                <a:ea typeface="+mn-ea"/>
                <a:cs typeface="+mn-cs"/>
              </a:rPr>
              <a:t> las </a:t>
            </a:r>
            <a:r>
              <a:rPr lang="en-US" sz="2400" kern="1200" dirty="0" err="1">
                <a:solidFill>
                  <a:schemeClr val="tx1"/>
                </a:solidFill>
                <a:effectLst/>
                <a:latin typeface="+mn-lt"/>
                <a:ea typeface="+mn-ea"/>
                <a:cs typeface="+mn-cs"/>
              </a:rPr>
              <a:t>emisiones</a:t>
            </a:r>
            <a:r>
              <a:rPr lang="en-US" sz="2400" kern="1200" dirty="0">
                <a:solidFill>
                  <a:schemeClr val="tx1"/>
                </a:solidFill>
                <a:effectLst/>
                <a:latin typeface="+mn-lt"/>
                <a:ea typeface="+mn-ea"/>
                <a:cs typeface="+mn-cs"/>
              </a:rPr>
              <a:t>.</a:t>
            </a:r>
          </a:p>
          <a:p>
            <a:pPr indent="-228600" algn="l" defTabSz="914400" rtl="0">
              <a:lnSpc>
                <a:spcPct val="90000"/>
              </a:lnSpc>
              <a:buFont typeface="Arial" panose="020B0604020202020204" pitchFamily="34" charset="0"/>
              <a:buChar char="•"/>
            </a:pPr>
            <a:endParaRPr lang="en-US" sz="2400" kern="1200" dirty="0">
              <a:solidFill>
                <a:schemeClr val="tx1"/>
              </a:solidFill>
              <a:latin typeface="+mn-lt"/>
              <a:ea typeface="+mn-ea"/>
              <a:cs typeface="+mn-cs"/>
            </a:endParaRPr>
          </a:p>
        </p:txBody>
      </p:sp>
    </p:spTree>
    <p:extLst>
      <p:ext uri="{BB962C8B-B14F-4D97-AF65-F5344CB8AC3E}">
        <p14:creationId xmlns:p14="http://schemas.microsoft.com/office/powerpoint/2010/main" val="2014457787"/>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1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77904"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ítulo 2">
            <a:extLst>
              <a:ext uri="{FF2B5EF4-FFF2-40B4-BE49-F238E27FC236}">
                <a16:creationId xmlns:a16="http://schemas.microsoft.com/office/drawing/2014/main" id="{9568B725-C918-BECF-B2A8-5F0731A4106A}"/>
              </a:ext>
            </a:extLst>
          </p:cNvPr>
          <p:cNvSpPr>
            <a:spLocks noGrp="1"/>
          </p:cNvSpPr>
          <p:nvPr>
            <p:ph type="title"/>
          </p:nvPr>
        </p:nvSpPr>
        <p:spPr>
          <a:xfrm>
            <a:off x="1280160" y="650738"/>
            <a:ext cx="8737204" cy="3913682"/>
          </a:xfrm>
        </p:spPr>
        <p:txBody>
          <a:bodyPr vert="horz" lIns="91440" tIns="45720" rIns="91440" bIns="45720" rtlCol="0" anchor="b">
            <a:normAutofit/>
          </a:bodyPr>
          <a:lstStyle/>
          <a:p>
            <a:pPr algn="l" defTabSz="914400">
              <a:lnSpc>
                <a:spcPct val="90000"/>
              </a:lnSpc>
              <a:spcBef>
                <a:spcPct val="0"/>
              </a:spcBef>
              <a:spcAft>
                <a:spcPts val="750"/>
              </a:spcAft>
            </a:pPr>
            <a:r>
              <a:rPr lang="en-US" sz="2700" kern="1200">
                <a:solidFill>
                  <a:schemeClr val="tx1"/>
                </a:solidFill>
                <a:effectLst/>
                <a:latin typeface="+mj-lt"/>
                <a:ea typeface="+mj-ea"/>
                <a:cs typeface="+mj-cs"/>
              </a:rPr>
              <a:t> </a:t>
            </a:r>
            <a:br>
              <a:rPr lang="en-US" sz="2700" kern="1200">
                <a:solidFill>
                  <a:schemeClr val="tx1"/>
                </a:solidFill>
                <a:effectLst/>
                <a:latin typeface="+mj-lt"/>
                <a:ea typeface="+mj-ea"/>
                <a:cs typeface="+mj-cs"/>
              </a:rPr>
            </a:br>
            <a:r>
              <a:rPr lang="en-US" sz="2700" kern="1200">
                <a:solidFill>
                  <a:schemeClr val="tx1"/>
                </a:solidFill>
                <a:effectLst/>
                <a:latin typeface="+mj-lt"/>
                <a:ea typeface="+mj-ea"/>
                <a:cs typeface="+mj-cs"/>
              </a:rPr>
              <a:t>Todos los años los gobiernos se reúnen por dos semanas en la llamada Conferencia de las Partes (COP).  Esta se desarrolla siempre en un país distinto y agrupa a delegaciones oficiales, sociedad civil, empresas y medios de comunicación. Existen negociaciones previas que tienen lugar en Bonn, Alemania, sede de la CMNUCC. América Latina llega a las negociaciones dividida en distintos bloques.</a:t>
            </a:r>
            <a:br>
              <a:rPr lang="en-US" sz="2700" kern="1200">
                <a:solidFill>
                  <a:schemeClr val="tx1"/>
                </a:solidFill>
                <a:effectLst/>
                <a:latin typeface="+mj-lt"/>
                <a:ea typeface="+mj-ea"/>
                <a:cs typeface="+mj-cs"/>
              </a:rPr>
            </a:br>
            <a:endParaRPr lang="en-US" sz="2700" kern="1200">
              <a:solidFill>
                <a:schemeClr val="tx1"/>
              </a:solidFill>
              <a:latin typeface="+mj-lt"/>
              <a:ea typeface="+mj-ea"/>
              <a:cs typeface="+mj-cs"/>
            </a:endParaRPr>
          </a:p>
        </p:txBody>
      </p:sp>
      <p:sp>
        <p:nvSpPr>
          <p:cNvPr id="4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80160" y="5173988"/>
            <a:ext cx="6949440" cy="36576"/>
          </a:xfrm>
          <a:custGeom>
            <a:avLst/>
            <a:gdLst>
              <a:gd name="connsiteX0" fmla="*/ 0 w 6949440"/>
              <a:gd name="connsiteY0" fmla="*/ 0 h 36576"/>
              <a:gd name="connsiteX1" fmla="*/ 625450 w 6949440"/>
              <a:gd name="connsiteY1" fmla="*/ 0 h 36576"/>
              <a:gd name="connsiteX2" fmla="*/ 1181405 w 6949440"/>
              <a:gd name="connsiteY2" fmla="*/ 0 h 36576"/>
              <a:gd name="connsiteX3" fmla="*/ 1945843 w 6949440"/>
              <a:gd name="connsiteY3" fmla="*/ 0 h 36576"/>
              <a:gd name="connsiteX4" fmla="*/ 2710282 w 6949440"/>
              <a:gd name="connsiteY4" fmla="*/ 0 h 36576"/>
              <a:gd name="connsiteX5" fmla="*/ 3405226 w 6949440"/>
              <a:gd name="connsiteY5" fmla="*/ 0 h 36576"/>
              <a:gd name="connsiteX6" fmla="*/ 3891686 w 6949440"/>
              <a:gd name="connsiteY6" fmla="*/ 0 h 36576"/>
              <a:gd name="connsiteX7" fmla="*/ 4656125 w 6949440"/>
              <a:gd name="connsiteY7" fmla="*/ 0 h 36576"/>
              <a:gd name="connsiteX8" fmla="*/ 5142586 w 6949440"/>
              <a:gd name="connsiteY8" fmla="*/ 0 h 36576"/>
              <a:gd name="connsiteX9" fmla="*/ 5629046 w 6949440"/>
              <a:gd name="connsiteY9" fmla="*/ 0 h 36576"/>
              <a:gd name="connsiteX10" fmla="*/ 6949440 w 6949440"/>
              <a:gd name="connsiteY10" fmla="*/ 0 h 36576"/>
              <a:gd name="connsiteX11" fmla="*/ 6949440 w 6949440"/>
              <a:gd name="connsiteY11" fmla="*/ 36576 h 36576"/>
              <a:gd name="connsiteX12" fmla="*/ 6115507 w 6949440"/>
              <a:gd name="connsiteY12" fmla="*/ 36576 h 36576"/>
              <a:gd name="connsiteX13" fmla="*/ 5420563 w 6949440"/>
              <a:gd name="connsiteY13" fmla="*/ 36576 h 36576"/>
              <a:gd name="connsiteX14" fmla="*/ 4586630 w 6949440"/>
              <a:gd name="connsiteY14" fmla="*/ 36576 h 36576"/>
              <a:gd name="connsiteX15" fmla="*/ 4030675 w 6949440"/>
              <a:gd name="connsiteY15" fmla="*/ 36576 h 36576"/>
              <a:gd name="connsiteX16" fmla="*/ 3335731 w 6949440"/>
              <a:gd name="connsiteY16" fmla="*/ 36576 h 36576"/>
              <a:gd name="connsiteX17" fmla="*/ 2501798 w 6949440"/>
              <a:gd name="connsiteY17" fmla="*/ 36576 h 36576"/>
              <a:gd name="connsiteX18" fmla="*/ 1876349 w 6949440"/>
              <a:gd name="connsiteY18" fmla="*/ 36576 h 36576"/>
              <a:gd name="connsiteX19" fmla="*/ 1042416 w 6949440"/>
              <a:gd name="connsiteY19" fmla="*/ 36576 h 36576"/>
              <a:gd name="connsiteX20" fmla="*/ 0 w 6949440"/>
              <a:gd name="connsiteY20" fmla="*/ 36576 h 36576"/>
              <a:gd name="connsiteX21" fmla="*/ 0 w 6949440"/>
              <a:gd name="connsiteY21" fmla="*/ 0 h 36576"/>
              <a:gd name="connsiteX0" fmla="*/ 0 w 6949440"/>
              <a:gd name="connsiteY0" fmla="*/ 0 h 36576"/>
              <a:gd name="connsiteX1" fmla="*/ 555955 w 6949440"/>
              <a:gd name="connsiteY1" fmla="*/ 0 h 36576"/>
              <a:gd name="connsiteX2" fmla="*/ 1389888 w 6949440"/>
              <a:gd name="connsiteY2" fmla="*/ 0 h 36576"/>
              <a:gd name="connsiteX3" fmla="*/ 1876349 w 6949440"/>
              <a:gd name="connsiteY3" fmla="*/ 0 h 36576"/>
              <a:gd name="connsiteX4" fmla="*/ 2362810 w 6949440"/>
              <a:gd name="connsiteY4" fmla="*/ 0 h 36576"/>
              <a:gd name="connsiteX5" fmla="*/ 3057754 w 6949440"/>
              <a:gd name="connsiteY5" fmla="*/ 0 h 36576"/>
              <a:gd name="connsiteX6" fmla="*/ 3683203 w 6949440"/>
              <a:gd name="connsiteY6" fmla="*/ 0 h 36576"/>
              <a:gd name="connsiteX7" fmla="*/ 4447642 w 6949440"/>
              <a:gd name="connsiteY7" fmla="*/ 0 h 36576"/>
              <a:gd name="connsiteX8" fmla="*/ 5003597 w 6949440"/>
              <a:gd name="connsiteY8" fmla="*/ 0 h 36576"/>
              <a:gd name="connsiteX9" fmla="*/ 5837530 w 6949440"/>
              <a:gd name="connsiteY9" fmla="*/ 0 h 36576"/>
              <a:gd name="connsiteX10" fmla="*/ 6949440 w 6949440"/>
              <a:gd name="connsiteY10" fmla="*/ 0 h 36576"/>
              <a:gd name="connsiteX11" fmla="*/ 6949440 w 6949440"/>
              <a:gd name="connsiteY11" fmla="*/ 36576 h 36576"/>
              <a:gd name="connsiteX12" fmla="*/ 6393485 w 6949440"/>
              <a:gd name="connsiteY12" fmla="*/ 36576 h 36576"/>
              <a:gd name="connsiteX13" fmla="*/ 5837530 w 6949440"/>
              <a:gd name="connsiteY13" fmla="*/ 36576 h 36576"/>
              <a:gd name="connsiteX14" fmla="*/ 5212080 w 6949440"/>
              <a:gd name="connsiteY14" fmla="*/ 36576 h 36576"/>
              <a:gd name="connsiteX15" fmla="*/ 4725619 w 6949440"/>
              <a:gd name="connsiteY15" fmla="*/ 36576 h 36576"/>
              <a:gd name="connsiteX16" fmla="*/ 4100170 w 6949440"/>
              <a:gd name="connsiteY16" fmla="*/ 36576 h 36576"/>
              <a:gd name="connsiteX17" fmla="*/ 3544214 w 6949440"/>
              <a:gd name="connsiteY17" fmla="*/ 36576 h 36576"/>
              <a:gd name="connsiteX18" fmla="*/ 3118909 w 6949440"/>
              <a:gd name="connsiteY18" fmla="*/ 36576 h 36576"/>
              <a:gd name="connsiteX19" fmla="*/ 2710282 w 6949440"/>
              <a:gd name="connsiteY19" fmla="*/ 36576 h 36576"/>
              <a:gd name="connsiteX20" fmla="*/ 1945843 w 6949440"/>
              <a:gd name="connsiteY20" fmla="*/ 36576 h 36576"/>
              <a:gd name="connsiteX21" fmla="*/ 1459382 w 6949440"/>
              <a:gd name="connsiteY21" fmla="*/ 36576 h 36576"/>
              <a:gd name="connsiteX22" fmla="*/ 764438 w 6949440"/>
              <a:gd name="connsiteY22" fmla="*/ 36576 h 36576"/>
              <a:gd name="connsiteX23" fmla="*/ 0 w 6949440"/>
              <a:gd name="connsiteY23" fmla="*/ 36576 h 36576"/>
              <a:gd name="connsiteX24" fmla="*/ 0 w 6949440"/>
              <a:gd name="connsiteY24"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949440" h="36576" fill="none" extrusionOk="0">
                <a:moveTo>
                  <a:pt x="0" y="0"/>
                </a:moveTo>
                <a:cubicBezTo>
                  <a:pt x="263217" y="657"/>
                  <a:pt x="408958" y="5049"/>
                  <a:pt x="625450" y="0"/>
                </a:cubicBezTo>
                <a:cubicBezTo>
                  <a:pt x="838044" y="21361"/>
                  <a:pt x="1034130" y="-23215"/>
                  <a:pt x="1181405" y="0"/>
                </a:cubicBezTo>
                <a:cubicBezTo>
                  <a:pt x="1324497" y="25131"/>
                  <a:pt x="1731014" y="-33321"/>
                  <a:pt x="1945843" y="0"/>
                </a:cubicBezTo>
                <a:cubicBezTo>
                  <a:pt x="2203595" y="-20515"/>
                  <a:pt x="2449486" y="21501"/>
                  <a:pt x="2710282" y="0"/>
                </a:cubicBezTo>
                <a:cubicBezTo>
                  <a:pt x="2978868" y="-9755"/>
                  <a:pt x="3054793" y="31267"/>
                  <a:pt x="3405226" y="0"/>
                </a:cubicBezTo>
                <a:cubicBezTo>
                  <a:pt x="3743321" y="-34969"/>
                  <a:pt x="3710924" y="-11109"/>
                  <a:pt x="3891686" y="0"/>
                </a:cubicBezTo>
                <a:cubicBezTo>
                  <a:pt x="4106133" y="38118"/>
                  <a:pt x="4300644" y="-66329"/>
                  <a:pt x="4656125" y="0"/>
                </a:cubicBezTo>
                <a:cubicBezTo>
                  <a:pt x="5022626" y="22528"/>
                  <a:pt x="4976660" y="-12056"/>
                  <a:pt x="5142586" y="0"/>
                </a:cubicBezTo>
                <a:cubicBezTo>
                  <a:pt x="5311064" y="2761"/>
                  <a:pt x="5416767" y="-3129"/>
                  <a:pt x="5629046" y="0"/>
                </a:cubicBezTo>
                <a:cubicBezTo>
                  <a:pt x="5847926" y="15254"/>
                  <a:pt x="6475301" y="37453"/>
                  <a:pt x="6949440" y="0"/>
                </a:cubicBezTo>
                <a:cubicBezTo>
                  <a:pt x="6950191" y="13078"/>
                  <a:pt x="6947747" y="18813"/>
                  <a:pt x="6949440" y="36576"/>
                </a:cubicBezTo>
                <a:cubicBezTo>
                  <a:pt x="6616596" y="-34132"/>
                  <a:pt x="6379592" y="25253"/>
                  <a:pt x="6115507" y="36576"/>
                </a:cubicBezTo>
                <a:cubicBezTo>
                  <a:pt x="5873631" y="610"/>
                  <a:pt x="5611919" y="55386"/>
                  <a:pt x="5420563" y="36576"/>
                </a:cubicBezTo>
                <a:cubicBezTo>
                  <a:pt x="5184959" y="-13429"/>
                  <a:pt x="4951745" y="64636"/>
                  <a:pt x="4586630" y="36576"/>
                </a:cubicBezTo>
                <a:cubicBezTo>
                  <a:pt x="4201290" y="12584"/>
                  <a:pt x="4228237" y="43753"/>
                  <a:pt x="4030675" y="36576"/>
                </a:cubicBezTo>
                <a:cubicBezTo>
                  <a:pt x="3826797" y="50047"/>
                  <a:pt x="3590515" y="7178"/>
                  <a:pt x="3335731" y="36576"/>
                </a:cubicBezTo>
                <a:cubicBezTo>
                  <a:pt x="3013838" y="55530"/>
                  <a:pt x="2792126" y="19194"/>
                  <a:pt x="2501798" y="36576"/>
                </a:cubicBezTo>
                <a:cubicBezTo>
                  <a:pt x="2206026" y="64640"/>
                  <a:pt x="2063465" y="7179"/>
                  <a:pt x="1876349" y="36576"/>
                </a:cubicBezTo>
                <a:cubicBezTo>
                  <a:pt x="1660403" y="113781"/>
                  <a:pt x="1250686" y="24949"/>
                  <a:pt x="1042416" y="36576"/>
                </a:cubicBezTo>
                <a:cubicBezTo>
                  <a:pt x="899396" y="57549"/>
                  <a:pt x="399612" y="68580"/>
                  <a:pt x="0" y="36576"/>
                </a:cubicBezTo>
                <a:cubicBezTo>
                  <a:pt x="-74" y="25243"/>
                  <a:pt x="-1329" y="14357"/>
                  <a:pt x="0" y="0"/>
                </a:cubicBezTo>
                <a:close/>
              </a:path>
              <a:path w="6949440" h="36576" stroke="0" extrusionOk="0">
                <a:moveTo>
                  <a:pt x="0" y="0"/>
                </a:moveTo>
                <a:cubicBezTo>
                  <a:pt x="255703" y="-10275"/>
                  <a:pt x="383871" y="18118"/>
                  <a:pt x="555955" y="0"/>
                </a:cubicBezTo>
                <a:cubicBezTo>
                  <a:pt x="679891" y="-29795"/>
                  <a:pt x="974962" y="77283"/>
                  <a:pt x="1389888" y="0"/>
                </a:cubicBezTo>
                <a:cubicBezTo>
                  <a:pt x="1823001" y="-31139"/>
                  <a:pt x="1677059" y="-6593"/>
                  <a:pt x="1876349" y="0"/>
                </a:cubicBezTo>
                <a:cubicBezTo>
                  <a:pt x="2060501" y="-5967"/>
                  <a:pt x="2218571" y="-13867"/>
                  <a:pt x="2362810" y="0"/>
                </a:cubicBezTo>
                <a:cubicBezTo>
                  <a:pt x="2520199" y="-13216"/>
                  <a:pt x="2730433" y="4864"/>
                  <a:pt x="3057754" y="0"/>
                </a:cubicBezTo>
                <a:cubicBezTo>
                  <a:pt x="3290247" y="-46063"/>
                  <a:pt x="3464358" y="19442"/>
                  <a:pt x="3683203" y="0"/>
                </a:cubicBezTo>
                <a:cubicBezTo>
                  <a:pt x="3865156" y="-15647"/>
                  <a:pt x="4085827" y="-9804"/>
                  <a:pt x="4447642" y="0"/>
                </a:cubicBezTo>
                <a:cubicBezTo>
                  <a:pt x="4802805" y="-5430"/>
                  <a:pt x="4791123" y="-27965"/>
                  <a:pt x="5003597" y="0"/>
                </a:cubicBezTo>
                <a:cubicBezTo>
                  <a:pt x="5186800" y="44698"/>
                  <a:pt x="5648787" y="66762"/>
                  <a:pt x="5837530" y="0"/>
                </a:cubicBezTo>
                <a:cubicBezTo>
                  <a:pt x="6027400" y="-10489"/>
                  <a:pt x="6673987" y="70474"/>
                  <a:pt x="6949440" y="0"/>
                </a:cubicBezTo>
                <a:cubicBezTo>
                  <a:pt x="6949796" y="14764"/>
                  <a:pt x="6949687" y="28138"/>
                  <a:pt x="6949440" y="36576"/>
                </a:cubicBezTo>
                <a:cubicBezTo>
                  <a:pt x="6790436" y="33162"/>
                  <a:pt x="6576081" y="21850"/>
                  <a:pt x="6393485" y="36576"/>
                </a:cubicBezTo>
                <a:cubicBezTo>
                  <a:pt x="6178042" y="22722"/>
                  <a:pt x="5993579" y="15738"/>
                  <a:pt x="5837530" y="36576"/>
                </a:cubicBezTo>
                <a:cubicBezTo>
                  <a:pt x="5647901" y="79922"/>
                  <a:pt x="5511371" y="1232"/>
                  <a:pt x="5212080" y="36576"/>
                </a:cubicBezTo>
                <a:cubicBezTo>
                  <a:pt x="4896559" y="31966"/>
                  <a:pt x="4834743" y="40271"/>
                  <a:pt x="4725619" y="36576"/>
                </a:cubicBezTo>
                <a:cubicBezTo>
                  <a:pt x="4615041" y="64195"/>
                  <a:pt x="4329639" y="77700"/>
                  <a:pt x="4100170" y="36576"/>
                </a:cubicBezTo>
                <a:cubicBezTo>
                  <a:pt x="3832398" y="59202"/>
                  <a:pt x="3746344" y="52615"/>
                  <a:pt x="3544214" y="36576"/>
                </a:cubicBezTo>
                <a:cubicBezTo>
                  <a:pt x="3438805" y="17864"/>
                  <a:pt x="3326722" y="39587"/>
                  <a:pt x="3118909" y="36576"/>
                </a:cubicBezTo>
                <a:cubicBezTo>
                  <a:pt x="2911096" y="33565"/>
                  <a:pt x="2914376" y="20314"/>
                  <a:pt x="2710282" y="36576"/>
                </a:cubicBezTo>
                <a:cubicBezTo>
                  <a:pt x="2476210" y="44201"/>
                  <a:pt x="2240789" y="22018"/>
                  <a:pt x="1945843" y="36576"/>
                </a:cubicBezTo>
                <a:cubicBezTo>
                  <a:pt x="1659184" y="60412"/>
                  <a:pt x="1575758" y="19391"/>
                  <a:pt x="1459382" y="36576"/>
                </a:cubicBezTo>
                <a:cubicBezTo>
                  <a:pt x="1359478" y="81171"/>
                  <a:pt x="1042898" y="23934"/>
                  <a:pt x="764438" y="36576"/>
                </a:cubicBezTo>
                <a:cubicBezTo>
                  <a:pt x="502875" y="29967"/>
                  <a:pt x="354872" y="20575"/>
                  <a:pt x="0" y="36576"/>
                </a:cubicBezTo>
                <a:cubicBezTo>
                  <a:pt x="-165" y="18958"/>
                  <a:pt x="291" y="8024"/>
                  <a:pt x="0" y="0"/>
                </a:cubicBezTo>
                <a:close/>
              </a:path>
              <a:path w="6949440" h="36576" fill="none" stroke="0" extrusionOk="0">
                <a:moveTo>
                  <a:pt x="0" y="0"/>
                </a:moveTo>
                <a:cubicBezTo>
                  <a:pt x="273023" y="-12269"/>
                  <a:pt x="399748" y="18206"/>
                  <a:pt x="625450" y="0"/>
                </a:cubicBezTo>
                <a:cubicBezTo>
                  <a:pt x="865603" y="-14715"/>
                  <a:pt x="982612" y="-27354"/>
                  <a:pt x="1181405" y="0"/>
                </a:cubicBezTo>
                <a:cubicBezTo>
                  <a:pt x="1361399" y="13290"/>
                  <a:pt x="1676229" y="11428"/>
                  <a:pt x="1945843" y="0"/>
                </a:cubicBezTo>
                <a:cubicBezTo>
                  <a:pt x="2211056" y="54755"/>
                  <a:pt x="2435139" y="25600"/>
                  <a:pt x="2710282" y="0"/>
                </a:cubicBezTo>
                <a:cubicBezTo>
                  <a:pt x="2968013" y="-22184"/>
                  <a:pt x="3061592" y="41863"/>
                  <a:pt x="3405226" y="0"/>
                </a:cubicBezTo>
                <a:cubicBezTo>
                  <a:pt x="3748743" y="-31668"/>
                  <a:pt x="3701240" y="-13580"/>
                  <a:pt x="3891686" y="0"/>
                </a:cubicBezTo>
                <a:cubicBezTo>
                  <a:pt x="4042550" y="41624"/>
                  <a:pt x="4257556" y="-2915"/>
                  <a:pt x="4656125" y="0"/>
                </a:cubicBezTo>
                <a:cubicBezTo>
                  <a:pt x="5026709" y="23282"/>
                  <a:pt x="4979025" y="-6424"/>
                  <a:pt x="5142586" y="0"/>
                </a:cubicBezTo>
                <a:cubicBezTo>
                  <a:pt x="5328171" y="-4479"/>
                  <a:pt x="5398788" y="-3390"/>
                  <a:pt x="5629046" y="0"/>
                </a:cubicBezTo>
                <a:cubicBezTo>
                  <a:pt x="5863761" y="28903"/>
                  <a:pt x="6441902" y="81190"/>
                  <a:pt x="6949440" y="0"/>
                </a:cubicBezTo>
                <a:cubicBezTo>
                  <a:pt x="6950801" y="13802"/>
                  <a:pt x="6947319" y="18889"/>
                  <a:pt x="6949440" y="36576"/>
                </a:cubicBezTo>
                <a:cubicBezTo>
                  <a:pt x="6607179" y="-34571"/>
                  <a:pt x="6361296" y="16168"/>
                  <a:pt x="6115507" y="36576"/>
                </a:cubicBezTo>
                <a:cubicBezTo>
                  <a:pt x="5889968" y="87879"/>
                  <a:pt x="5617482" y="23573"/>
                  <a:pt x="5420563" y="36576"/>
                </a:cubicBezTo>
                <a:cubicBezTo>
                  <a:pt x="5179566" y="-3061"/>
                  <a:pt x="4974352" y="40409"/>
                  <a:pt x="4586630" y="36576"/>
                </a:cubicBezTo>
                <a:cubicBezTo>
                  <a:pt x="4193619" y="13368"/>
                  <a:pt x="4239819" y="40175"/>
                  <a:pt x="4030675" y="36576"/>
                </a:cubicBezTo>
                <a:cubicBezTo>
                  <a:pt x="3839246" y="60236"/>
                  <a:pt x="3625230" y="22239"/>
                  <a:pt x="3335731" y="36576"/>
                </a:cubicBezTo>
                <a:cubicBezTo>
                  <a:pt x="3063684" y="66058"/>
                  <a:pt x="2823693" y="2670"/>
                  <a:pt x="2501798" y="36576"/>
                </a:cubicBezTo>
                <a:cubicBezTo>
                  <a:pt x="2210629" y="15621"/>
                  <a:pt x="2056053" y="752"/>
                  <a:pt x="1876349" y="36576"/>
                </a:cubicBezTo>
                <a:cubicBezTo>
                  <a:pt x="1656054" y="52780"/>
                  <a:pt x="1244005" y="49328"/>
                  <a:pt x="1042416" y="36576"/>
                </a:cubicBezTo>
                <a:cubicBezTo>
                  <a:pt x="828323" y="51216"/>
                  <a:pt x="414938" y="33589"/>
                  <a:pt x="0" y="36576"/>
                </a:cubicBezTo>
                <a:cubicBezTo>
                  <a:pt x="968" y="25122"/>
                  <a:pt x="-1630" y="11941"/>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6949440"/>
                      <a:gd name="connsiteY0" fmla="*/ 0 h 36576"/>
                      <a:gd name="connsiteX1" fmla="*/ 625450 w 6949440"/>
                      <a:gd name="connsiteY1" fmla="*/ 0 h 36576"/>
                      <a:gd name="connsiteX2" fmla="*/ 1181405 w 6949440"/>
                      <a:gd name="connsiteY2" fmla="*/ 0 h 36576"/>
                      <a:gd name="connsiteX3" fmla="*/ 1945843 w 6949440"/>
                      <a:gd name="connsiteY3" fmla="*/ 0 h 36576"/>
                      <a:gd name="connsiteX4" fmla="*/ 2710282 w 6949440"/>
                      <a:gd name="connsiteY4" fmla="*/ 0 h 36576"/>
                      <a:gd name="connsiteX5" fmla="*/ 3405226 w 6949440"/>
                      <a:gd name="connsiteY5" fmla="*/ 0 h 36576"/>
                      <a:gd name="connsiteX6" fmla="*/ 3891686 w 6949440"/>
                      <a:gd name="connsiteY6" fmla="*/ 0 h 36576"/>
                      <a:gd name="connsiteX7" fmla="*/ 4656125 w 6949440"/>
                      <a:gd name="connsiteY7" fmla="*/ 0 h 36576"/>
                      <a:gd name="connsiteX8" fmla="*/ 5142586 w 6949440"/>
                      <a:gd name="connsiteY8" fmla="*/ 0 h 36576"/>
                      <a:gd name="connsiteX9" fmla="*/ 5629046 w 6949440"/>
                      <a:gd name="connsiteY9" fmla="*/ 0 h 36576"/>
                      <a:gd name="connsiteX10" fmla="*/ 6949440 w 6949440"/>
                      <a:gd name="connsiteY10" fmla="*/ 0 h 36576"/>
                      <a:gd name="connsiteX11" fmla="*/ 6949440 w 6949440"/>
                      <a:gd name="connsiteY11" fmla="*/ 36576 h 36576"/>
                      <a:gd name="connsiteX12" fmla="*/ 6115507 w 6949440"/>
                      <a:gd name="connsiteY12" fmla="*/ 36576 h 36576"/>
                      <a:gd name="connsiteX13" fmla="*/ 5420563 w 6949440"/>
                      <a:gd name="connsiteY13" fmla="*/ 36576 h 36576"/>
                      <a:gd name="connsiteX14" fmla="*/ 4586630 w 6949440"/>
                      <a:gd name="connsiteY14" fmla="*/ 36576 h 36576"/>
                      <a:gd name="connsiteX15" fmla="*/ 4030675 w 6949440"/>
                      <a:gd name="connsiteY15" fmla="*/ 36576 h 36576"/>
                      <a:gd name="connsiteX16" fmla="*/ 3335731 w 6949440"/>
                      <a:gd name="connsiteY16" fmla="*/ 36576 h 36576"/>
                      <a:gd name="connsiteX17" fmla="*/ 2501798 w 6949440"/>
                      <a:gd name="connsiteY17" fmla="*/ 36576 h 36576"/>
                      <a:gd name="connsiteX18" fmla="*/ 1876349 w 6949440"/>
                      <a:gd name="connsiteY18" fmla="*/ 36576 h 36576"/>
                      <a:gd name="connsiteX19" fmla="*/ 1042416 w 6949440"/>
                      <a:gd name="connsiteY19" fmla="*/ 36576 h 36576"/>
                      <a:gd name="connsiteX20" fmla="*/ 0 w 6949440"/>
                      <a:gd name="connsiteY20" fmla="*/ 36576 h 36576"/>
                      <a:gd name="connsiteX21" fmla="*/ 0 w 6949440"/>
                      <a:gd name="connsiteY21"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949440" h="36576" fill="none" extrusionOk="0">
                        <a:moveTo>
                          <a:pt x="0" y="0"/>
                        </a:moveTo>
                        <a:cubicBezTo>
                          <a:pt x="258497" y="9297"/>
                          <a:pt x="407807" y="-18405"/>
                          <a:pt x="625450" y="0"/>
                        </a:cubicBezTo>
                        <a:cubicBezTo>
                          <a:pt x="843093" y="18405"/>
                          <a:pt x="999015" y="-26184"/>
                          <a:pt x="1181405" y="0"/>
                        </a:cubicBezTo>
                        <a:cubicBezTo>
                          <a:pt x="1363796" y="26184"/>
                          <a:pt x="1683622" y="-2693"/>
                          <a:pt x="1945843" y="0"/>
                        </a:cubicBezTo>
                        <a:cubicBezTo>
                          <a:pt x="2208064" y="2693"/>
                          <a:pt x="2441799" y="25043"/>
                          <a:pt x="2710282" y="0"/>
                        </a:cubicBezTo>
                        <a:cubicBezTo>
                          <a:pt x="2978765" y="-25043"/>
                          <a:pt x="3067236" y="31163"/>
                          <a:pt x="3405226" y="0"/>
                        </a:cubicBezTo>
                        <a:cubicBezTo>
                          <a:pt x="3743216" y="-31163"/>
                          <a:pt x="3709212" y="-10243"/>
                          <a:pt x="3891686" y="0"/>
                        </a:cubicBezTo>
                        <a:cubicBezTo>
                          <a:pt x="4074160" y="10243"/>
                          <a:pt x="4289131" y="-21245"/>
                          <a:pt x="4656125" y="0"/>
                        </a:cubicBezTo>
                        <a:cubicBezTo>
                          <a:pt x="5023119" y="21245"/>
                          <a:pt x="4974341" y="-6180"/>
                          <a:pt x="5142586" y="0"/>
                        </a:cubicBezTo>
                        <a:cubicBezTo>
                          <a:pt x="5310831" y="6180"/>
                          <a:pt x="5410735" y="-3376"/>
                          <a:pt x="5629046" y="0"/>
                        </a:cubicBezTo>
                        <a:cubicBezTo>
                          <a:pt x="5847357" y="3376"/>
                          <a:pt x="6462655" y="40363"/>
                          <a:pt x="6949440" y="0"/>
                        </a:cubicBezTo>
                        <a:cubicBezTo>
                          <a:pt x="6950776" y="14036"/>
                          <a:pt x="6948002" y="18623"/>
                          <a:pt x="6949440" y="36576"/>
                        </a:cubicBezTo>
                        <a:cubicBezTo>
                          <a:pt x="6623462" y="17455"/>
                          <a:pt x="6369711" y="22107"/>
                          <a:pt x="6115507" y="36576"/>
                        </a:cubicBezTo>
                        <a:cubicBezTo>
                          <a:pt x="5861303" y="51045"/>
                          <a:pt x="5644171" y="52892"/>
                          <a:pt x="5420563" y="36576"/>
                        </a:cubicBezTo>
                        <a:cubicBezTo>
                          <a:pt x="5196955" y="20260"/>
                          <a:pt x="4970928" y="63872"/>
                          <a:pt x="4586630" y="36576"/>
                        </a:cubicBezTo>
                        <a:cubicBezTo>
                          <a:pt x="4202332" y="9280"/>
                          <a:pt x="4230352" y="42653"/>
                          <a:pt x="4030675" y="36576"/>
                        </a:cubicBezTo>
                        <a:cubicBezTo>
                          <a:pt x="3830999" y="30499"/>
                          <a:pt x="3610423" y="31125"/>
                          <a:pt x="3335731" y="36576"/>
                        </a:cubicBezTo>
                        <a:cubicBezTo>
                          <a:pt x="3061039" y="42027"/>
                          <a:pt x="2792562" y="38173"/>
                          <a:pt x="2501798" y="36576"/>
                        </a:cubicBezTo>
                        <a:cubicBezTo>
                          <a:pt x="2211034" y="34979"/>
                          <a:pt x="2068435" y="6707"/>
                          <a:pt x="1876349" y="36576"/>
                        </a:cubicBezTo>
                        <a:cubicBezTo>
                          <a:pt x="1684263" y="66445"/>
                          <a:pt x="1257330" y="29560"/>
                          <a:pt x="1042416" y="36576"/>
                        </a:cubicBezTo>
                        <a:cubicBezTo>
                          <a:pt x="827502" y="43592"/>
                          <a:pt x="333456" y="17904"/>
                          <a:pt x="0" y="36576"/>
                        </a:cubicBezTo>
                        <a:cubicBezTo>
                          <a:pt x="-44" y="24172"/>
                          <a:pt x="86" y="11981"/>
                          <a:pt x="0" y="0"/>
                        </a:cubicBezTo>
                        <a:close/>
                      </a:path>
                      <a:path w="6949440" h="36576" stroke="0" extrusionOk="0">
                        <a:moveTo>
                          <a:pt x="0" y="0"/>
                        </a:moveTo>
                        <a:cubicBezTo>
                          <a:pt x="271875" y="-23518"/>
                          <a:pt x="381428" y="6804"/>
                          <a:pt x="555955" y="0"/>
                        </a:cubicBezTo>
                        <a:cubicBezTo>
                          <a:pt x="730483" y="-6804"/>
                          <a:pt x="978239" y="33438"/>
                          <a:pt x="1389888" y="0"/>
                        </a:cubicBezTo>
                        <a:cubicBezTo>
                          <a:pt x="1801537" y="-33438"/>
                          <a:pt x="1682936" y="6451"/>
                          <a:pt x="1876349" y="0"/>
                        </a:cubicBezTo>
                        <a:cubicBezTo>
                          <a:pt x="2069762" y="-6451"/>
                          <a:pt x="2227570" y="5351"/>
                          <a:pt x="2362810" y="0"/>
                        </a:cubicBezTo>
                        <a:cubicBezTo>
                          <a:pt x="2498050" y="-5351"/>
                          <a:pt x="2790947" y="32618"/>
                          <a:pt x="3057754" y="0"/>
                        </a:cubicBezTo>
                        <a:cubicBezTo>
                          <a:pt x="3324561" y="-32618"/>
                          <a:pt x="3460403" y="24807"/>
                          <a:pt x="3683203" y="0"/>
                        </a:cubicBezTo>
                        <a:cubicBezTo>
                          <a:pt x="3906003" y="-24807"/>
                          <a:pt x="4090944" y="3705"/>
                          <a:pt x="4447642" y="0"/>
                        </a:cubicBezTo>
                        <a:cubicBezTo>
                          <a:pt x="4804340" y="-3705"/>
                          <a:pt x="4787235" y="-26993"/>
                          <a:pt x="5003597" y="0"/>
                        </a:cubicBezTo>
                        <a:cubicBezTo>
                          <a:pt x="5219959" y="26993"/>
                          <a:pt x="5645855" y="23373"/>
                          <a:pt x="5837530" y="0"/>
                        </a:cubicBezTo>
                        <a:cubicBezTo>
                          <a:pt x="6029205" y="-23373"/>
                          <a:pt x="6619805" y="47868"/>
                          <a:pt x="6949440" y="0"/>
                        </a:cubicBezTo>
                        <a:cubicBezTo>
                          <a:pt x="6949742" y="16774"/>
                          <a:pt x="6948869" y="27779"/>
                          <a:pt x="6949440" y="36576"/>
                        </a:cubicBezTo>
                        <a:cubicBezTo>
                          <a:pt x="6803300" y="52771"/>
                          <a:pt x="6582007" y="36693"/>
                          <a:pt x="6393485" y="36576"/>
                        </a:cubicBezTo>
                        <a:cubicBezTo>
                          <a:pt x="6204963" y="36459"/>
                          <a:pt x="6002492" y="17516"/>
                          <a:pt x="5837530" y="36576"/>
                        </a:cubicBezTo>
                        <a:cubicBezTo>
                          <a:pt x="5672568" y="55636"/>
                          <a:pt x="5520546" y="27893"/>
                          <a:pt x="5212080" y="36576"/>
                        </a:cubicBezTo>
                        <a:cubicBezTo>
                          <a:pt x="4903614" y="45260"/>
                          <a:pt x="4838281" y="36158"/>
                          <a:pt x="4725619" y="36576"/>
                        </a:cubicBezTo>
                        <a:cubicBezTo>
                          <a:pt x="4612957" y="36994"/>
                          <a:pt x="4351697" y="27448"/>
                          <a:pt x="4100170" y="36576"/>
                        </a:cubicBezTo>
                        <a:cubicBezTo>
                          <a:pt x="3848643" y="45704"/>
                          <a:pt x="3746852" y="38176"/>
                          <a:pt x="3544214" y="36576"/>
                        </a:cubicBezTo>
                        <a:cubicBezTo>
                          <a:pt x="3341576" y="34976"/>
                          <a:pt x="2981167" y="39701"/>
                          <a:pt x="2710282" y="36576"/>
                        </a:cubicBezTo>
                        <a:cubicBezTo>
                          <a:pt x="2439397" y="33451"/>
                          <a:pt x="2228375" y="14959"/>
                          <a:pt x="1945843" y="36576"/>
                        </a:cubicBezTo>
                        <a:cubicBezTo>
                          <a:pt x="1663311" y="58193"/>
                          <a:pt x="1580554" y="16658"/>
                          <a:pt x="1459382" y="36576"/>
                        </a:cubicBezTo>
                        <a:cubicBezTo>
                          <a:pt x="1338210" y="56494"/>
                          <a:pt x="1010083" y="48133"/>
                          <a:pt x="764438" y="36576"/>
                        </a:cubicBezTo>
                        <a:cubicBezTo>
                          <a:pt x="518793" y="25019"/>
                          <a:pt x="340449" y="41120"/>
                          <a:pt x="0" y="36576"/>
                        </a:cubicBezTo>
                        <a:cubicBezTo>
                          <a:pt x="566" y="19755"/>
                          <a:pt x="-1" y="8736"/>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arcador de texto 3">
            <a:extLst>
              <a:ext uri="{FF2B5EF4-FFF2-40B4-BE49-F238E27FC236}">
                <a16:creationId xmlns:a16="http://schemas.microsoft.com/office/drawing/2014/main" id="{2BC280CD-3651-B15C-ADC4-A86D909D1626}"/>
              </a:ext>
            </a:extLst>
          </p:cNvPr>
          <p:cNvSpPr>
            <a:spLocks noGrp="1"/>
          </p:cNvSpPr>
          <p:nvPr>
            <p:ph type="body" sz="quarter" idx="1"/>
          </p:nvPr>
        </p:nvSpPr>
        <p:spPr>
          <a:xfrm>
            <a:off x="1280160" y="5745798"/>
            <a:ext cx="8487178" cy="6641336"/>
          </a:xfrm>
        </p:spPr>
        <p:txBody>
          <a:bodyPr vert="horz" lIns="91440" tIns="45720" rIns="91440" bIns="45720" rtlCol="0">
            <a:normAutofit/>
          </a:bodyPr>
          <a:lstStyle/>
          <a:p>
            <a:pPr algn="l" defTabSz="914400" rtl="0">
              <a:lnSpc>
                <a:spcPct val="90000"/>
              </a:lnSpc>
              <a:spcAft>
                <a:spcPts val="800"/>
              </a:spcAft>
            </a:pPr>
            <a:r>
              <a:rPr lang="en-US" sz="3100" b="1" kern="1200" dirty="0" err="1">
                <a:solidFill>
                  <a:schemeClr val="tx1"/>
                </a:solidFill>
                <a:effectLst/>
                <a:latin typeface="+mn-lt"/>
                <a:ea typeface="+mn-ea"/>
                <a:cs typeface="+mn-cs"/>
              </a:rPr>
              <a:t>En</a:t>
            </a:r>
            <a:r>
              <a:rPr lang="en-US" sz="3100" b="1" kern="1200" dirty="0">
                <a:solidFill>
                  <a:schemeClr val="tx1"/>
                </a:solidFill>
                <a:effectLst/>
                <a:latin typeface="+mn-lt"/>
                <a:ea typeface="+mn-ea"/>
                <a:cs typeface="+mn-cs"/>
              </a:rPr>
              <a:t> la COP:</a:t>
            </a:r>
          </a:p>
          <a:p>
            <a:pPr algn="l" defTabSz="914400" rtl="0">
              <a:lnSpc>
                <a:spcPct val="90000"/>
              </a:lnSpc>
              <a:spcAft>
                <a:spcPts val="800"/>
              </a:spcAft>
            </a:pPr>
            <a:endParaRPr lang="en-US" sz="2800" kern="1200" dirty="0">
              <a:solidFill>
                <a:schemeClr val="tx1"/>
              </a:solidFill>
              <a:effectLst/>
              <a:latin typeface="+mn-lt"/>
              <a:ea typeface="+mn-ea"/>
              <a:cs typeface="+mn-cs"/>
            </a:endParaRPr>
          </a:p>
          <a:p>
            <a:pPr marL="342900" lvl="0" indent="-228600" algn="l" defTabSz="914400" rtl="0">
              <a:lnSpc>
                <a:spcPct val="90000"/>
              </a:lnSpc>
              <a:buSzPts val="1100"/>
              <a:buFont typeface="Arial" panose="020B0604020202020204" pitchFamily="34" charset="0"/>
              <a:buChar char="•"/>
            </a:pPr>
            <a:r>
              <a:rPr lang="en-US" sz="2800" kern="1200" dirty="0">
                <a:solidFill>
                  <a:schemeClr val="tx1"/>
                </a:solidFill>
                <a:effectLst/>
                <a:latin typeface="+mn-lt"/>
                <a:ea typeface="+mn-ea"/>
                <a:cs typeface="+mn-cs"/>
              </a:rPr>
              <a:t>Se </a:t>
            </a:r>
            <a:r>
              <a:rPr lang="en-US" sz="2800" kern="1200" dirty="0" err="1">
                <a:solidFill>
                  <a:schemeClr val="tx1"/>
                </a:solidFill>
                <a:effectLst/>
                <a:latin typeface="+mn-lt"/>
                <a:ea typeface="+mn-ea"/>
                <a:cs typeface="+mn-cs"/>
              </a:rPr>
              <a:t>definen</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nuevos</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acuerdos</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como</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el</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Acuerdo</a:t>
            </a:r>
            <a:r>
              <a:rPr lang="en-US" sz="2800" kern="1200" dirty="0">
                <a:solidFill>
                  <a:schemeClr val="tx1"/>
                </a:solidFill>
                <a:effectLst/>
                <a:latin typeface="+mn-lt"/>
                <a:ea typeface="+mn-ea"/>
                <a:cs typeface="+mn-cs"/>
              </a:rPr>
              <a:t> de </a:t>
            </a:r>
            <a:r>
              <a:rPr lang="en-US" sz="2800" kern="1200" dirty="0" err="1">
                <a:solidFill>
                  <a:schemeClr val="tx1"/>
                </a:solidFill>
                <a:effectLst/>
                <a:latin typeface="+mn-lt"/>
                <a:ea typeface="+mn-ea"/>
                <a:cs typeface="+mn-cs"/>
              </a:rPr>
              <a:t>París</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en</a:t>
            </a:r>
            <a:r>
              <a:rPr lang="en-US" sz="2800" kern="1200" dirty="0">
                <a:solidFill>
                  <a:schemeClr val="tx1"/>
                </a:solidFill>
                <a:effectLst/>
                <a:latin typeface="+mn-lt"/>
                <a:ea typeface="+mn-ea"/>
                <a:cs typeface="+mn-cs"/>
              </a:rPr>
              <a:t> la COP21</a:t>
            </a:r>
          </a:p>
          <a:p>
            <a:pPr marL="342900" lvl="0" indent="-228600" algn="l" defTabSz="914400" rtl="0">
              <a:lnSpc>
                <a:spcPct val="90000"/>
              </a:lnSpc>
              <a:buSzPts val="1100"/>
              <a:buFont typeface="Arial" panose="020B0604020202020204" pitchFamily="34" charset="0"/>
              <a:buChar char="•"/>
            </a:pPr>
            <a:r>
              <a:rPr lang="en-US" sz="2800" kern="1200" dirty="0">
                <a:solidFill>
                  <a:schemeClr val="tx1"/>
                </a:solidFill>
                <a:effectLst/>
                <a:latin typeface="+mn-lt"/>
                <a:ea typeface="+mn-ea"/>
                <a:cs typeface="+mn-cs"/>
              </a:rPr>
              <a:t>Se </a:t>
            </a:r>
            <a:r>
              <a:rPr lang="en-US" sz="2800" kern="1200" dirty="0" err="1">
                <a:solidFill>
                  <a:schemeClr val="tx1"/>
                </a:solidFill>
                <a:effectLst/>
                <a:latin typeface="+mn-lt"/>
                <a:ea typeface="+mn-ea"/>
                <a:cs typeface="+mn-cs"/>
              </a:rPr>
              <a:t>anuncian</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compromisos</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políticos</a:t>
            </a:r>
            <a:endParaRPr lang="en-US" sz="2800" kern="1200" dirty="0">
              <a:solidFill>
                <a:schemeClr val="tx1"/>
              </a:solidFill>
              <a:effectLst/>
              <a:latin typeface="+mn-lt"/>
              <a:ea typeface="+mn-ea"/>
              <a:cs typeface="+mn-cs"/>
            </a:endParaRPr>
          </a:p>
          <a:p>
            <a:pPr marL="342900" lvl="0" indent="-228600" algn="l" defTabSz="914400" rtl="0">
              <a:lnSpc>
                <a:spcPct val="90000"/>
              </a:lnSpc>
              <a:buSzPts val="1100"/>
              <a:buFont typeface="Arial" panose="020B0604020202020204" pitchFamily="34" charset="0"/>
              <a:buChar char="•"/>
            </a:pPr>
            <a:r>
              <a:rPr lang="en-US" sz="2800" kern="1200" dirty="0">
                <a:solidFill>
                  <a:schemeClr val="tx1"/>
                </a:solidFill>
                <a:effectLst/>
                <a:latin typeface="+mn-lt"/>
                <a:ea typeface="+mn-ea"/>
                <a:cs typeface="+mn-cs"/>
              </a:rPr>
              <a:t>Se </a:t>
            </a:r>
            <a:r>
              <a:rPr lang="en-US" sz="2800" kern="1200" dirty="0" err="1">
                <a:solidFill>
                  <a:schemeClr val="tx1"/>
                </a:solidFill>
                <a:effectLst/>
                <a:latin typeface="+mn-lt"/>
                <a:ea typeface="+mn-ea"/>
                <a:cs typeface="+mn-cs"/>
              </a:rPr>
              <a:t>presentan</a:t>
            </a:r>
            <a:r>
              <a:rPr lang="en-US" sz="2800" kern="1200" dirty="0">
                <a:solidFill>
                  <a:schemeClr val="tx1"/>
                </a:solidFill>
                <a:effectLst/>
                <a:latin typeface="+mn-lt"/>
                <a:ea typeface="+mn-ea"/>
                <a:cs typeface="+mn-cs"/>
              </a:rPr>
              <a:t> planes de </a:t>
            </a:r>
            <a:r>
              <a:rPr lang="en-US" sz="2800" kern="1200" dirty="0" err="1">
                <a:solidFill>
                  <a:schemeClr val="tx1"/>
                </a:solidFill>
                <a:effectLst/>
                <a:latin typeface="+mn-lt"/>
                <a:ea typeface="+mn-ea"/>
                <a:cs typeface="+mn-cs"/>
              </a:rPr>
              <a:t>acción</a:t>
            </a:r>
            <a:r>
              <a:rPr lang="en-US" sz="2800" kern="1200" dirty="0">
                <a:solidFill>
                  <a:schemeClr val="tx1"/>
                </a:solidFill>
                <a:effectLst/>
                <a:latin typeface="+mn-lt"/>
                <a:ea typeface="+mn-ea"/>
                <a:cs typeface="+mn-cs"/>
              </a:rPr>
              <a:t> </a:t>
            </a:r>
          </a:p>
          <a:p>
            <a:pPr marL="342900" lvl="0" indent="-228600" algn="l" defTabSz="914400" rtl="0">
              <a:lnSpc>
                <a:spcPct val="90000"/>
              </a:lnSpc>
              <a:spcAft>
                <a:spcPts val="800"/>
              </a:spcAft>
              <a:buSzPts val="1100"/>
              <a:buFont typeface="Arial" panose="020B0604020202020204" pitchFamily="34" charset="0"/>
              <a:buChar char="•"/>
            </a:pPr>
            <a:r>
              <a:rPr lang="en-US" sz="2800" kern="1200" dirty="0">
                <a:solidFill>
                  <a:schemeClr val="tx1"/>
                </a:solidFill>
                <a:effectLst/>
                <a:latin typeface="+mn-lt"/>
                <a:ea typeface="+mn-ea"/>
                <a:cs typeface="+mn-cs"/>
              </a:rPr>
              <a:t>Se </a:t>
            </a:r>
            <a:r>
              <a:rPr lang="en-US" sz="2800" kern="1200" dirty="0" err="1">
                <a:solidFill>
                  <a:schemeClr val="tx1"/>
                </a:solidFill>
                <a:effectLst/>
                <a:latin typeface="+mn-lt"/>
                <a:ea typeface="+mn-ea"/>
                <a:cs typeface="+mn-cs"/>
              </a:rPr>
              <a:t>visibilizan</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problemáticas</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por</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parte</a:t>
            </a:r>
            <a:r>
              <a:rPr lang="en-US" sz="2800" kern="1200" dirty="0">
                <a:solidFill>
                  <a:schemeClr val="tx1"/>
                </a:solidFill>
                <a:effectLst/>
                <a:latin typeface="+mn-lt"/>
                <a:ea typeface="+mn-ea"/>
                <a:cs typeface="+mn-cs"/>
              </a:rPr>
              <a:t> de </a:t>
            </a:r>
            <a:r>
              <a:rPr lang="en-US" sz="2800" kern="1200" dirty="0" err="1">
                <a:solidFill>
                  <a:schemeClr val="tx1"/>
                </a:solidFill>
                <a:effectLst/>
                <a:latin typeface="+mn-lt"/>
                <a:ea typeface="+mn-ea"/>
                <a:cs typeface="+mn-cs"/>
              </a:rPr>
              <a:t>grupos</a:t>
            </a:r>
            <a:r>
              <a:rPr lang="en-US" sz="2800" kern="1200" dirty="0">
                <a:solidFill>
                  <a:schemeClr val="tx1"/>
                </a:solidFill>
                <a:effectLst/>
                <a:latin typeface="+mn-lt"/>
                <a:ea typeface="+mn-ea"/>
                <a:cs typeface="+mn-cs"/>
              </a:rPr>
              <a:t> de la </a:t>
            </a:r>
            <a:r>
              <a:rPr lang="en-US" sz="2800" kern="1200" dirty="0" err="1">
                <a:solidFill>
                  <a:schemeClr val="tx1"/>
                </a:solidFill>
                <a:effectLst/>
                <a:latin typeface="+mn-lt"/>
                <a:ea typeface="+mn-ea"/>
                <a:cs typeface="+mn-cs"/>
              </a:rPr>
              <a:t>sociedad</a:t>
            </a:r>
            <a:r>
              <a:rPr lang="en-US" sz="2800" kern="1200" dirty="0">
                <a:solidFill>
                  <a:schemeClr val="tx1"/>
                </a:solidFill>
                <a:effectLst/>
                <a:latin typeface="+mn-lt"/>
                <a:ea typeface="+mn-ea"/>
                <a:cs typeface="+mn-cs"/>
              </a:rPr>
              <a:t> civil.</a:t>
            </a:r>
          </a:p>
          <a:p>
            <a:pPr algn="l" defTabSz="914400" rtl="0">
              <a:lnSpc>
                <a:spcPct val="90000"/>
              </a:lnSpc>
              <a:spcAft>
                <a:spcPts val="800"/>
              </a:spcAft>
            </a:pPr>
            <a:r>
              <a:rPr lang="en-US" sz="2800" kern="1200" dirty="0">
                <a:solidFill>
                  <a:schemeClr val="tx1"/>
                </a:solidFill>
                <a:effectLst/>
                <a:latin typeface="+mn-lt"/>
                <a:ea typeface="+mn-ea"/>
                <a:cs typeface="+mn-cs"/>
              </a:rPr>
              <a:t> </a:t>
            </a:r>
          </a:p>
          <a:p>
            <a:pPr algn="l" defTabSz="914400" rtl="0">
              <a:lnSpc>
                <a:spcPct val="90000"/>
              </a:lnSpc>
              <a:spcAft>
                <a:spcPts val="800"/>
              </a:spcAft>
            </a:pPr>
            <a:r>
              <a:rPr lang="en-US" sz="2800" kern="1200" dirty="0" err="1">
                <a:solidFill>
                  <a:schemeClr val="tx1"/>
                </a:solidFill>
                <a:effectLst/>
                <a:latin typeface="+mn-lt"/>
                <a:ea typeface="+mn-ea"/>
                <a:cs typeface="+mn-cs"/>
              </a:rPr>
              <a:t>En</a:t>
            </a:r>
            <a:r>
              <a:rPr lang="en-US" sz="2800" kern="1200" dirty="0">
                <a:solidFill>
                  <a:schemeClr val="tx1"/>
                </a:solidFill>
                <a:effectLst/>
                <a:latin typeface="+mn-lt"/>
                <a:ea typeface="+mn-ea"/>
                <a:cs typeface="+mn-cs"/>
              </a:rPr>
              <a:t> 1997 se </a:t>
            </a:r>
            <a:r>
              <a:rPr lang="en-US" sz="2800" kern="1200" dirty="0" err="1">
                <a:solidFill>
                  <a:schemeClr val="tx1"/>
                </a:solidFill>
                <a:effectLst/>
                <a:latin typeface="+mn-lt"/>
                <a:ea typeface="+mn-ea"/>
                <a:cs typeface="+mn-cs"/>
              </a:rPr>
              <a:t>adoptó</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el</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Protocolo</a:t>
            </a:r>
            <a:r>
              <a:rPr lang="en-US" sz="2800" kern="1200" dirty="0">
                <a:solidFill>
                  <a:schemeClr val="tx1"/>
                </a:solidFill>
                <a:effectLst/>
                <a:latin typeface="+mn-lt"/>
                <a:ea typeface="+mn-ea"/>
                <a:cs typeface="+mn-cs"/>
              </a:rPr>
              <a:t> de </a:t>
            </a:r>
            <a:r>
              <a:rPr lang="en-US" sz="2800" kern="1200" dirty="0" err="1">
                <a:solidFill>
                  <a:schemeClr val="tx1"/>
                </a:solidFill>
                <a:effectLst/>
                <a:latin typeface="+mn-lt"/>
                <a:ea typeface="+mn-ea"/>
                <a:cs typeface="+mn-cs"/>
              </a:rPr>
              <a:t>Kioto</a:t>
            </a:r>
            <a:r>
              <a:rPr lang="en-US" sz="2800" kern="1200" dirty="0">
                <a:solidFill>
                  <a:schemeClr val="tx1"/>
                </a:solidFill>
                <a:effectLst/>
                <a:latin typeface="+mn-lt"/>
                <a:ea typeface="+mn-ea"/>
                <a:cs typeface="+mn-cs"/>
              </a:rPr>
              <a:t>, que </a:t>
            </a:r>
            <a:r>
              <a:rPr lang="en-US" sz="2800" kern="1200" dirty="0" err="1">
                <a:solidFill>
                  <a:schemeClr val="tx1"/>
                </a:solidFill>
                <a:effectLst/>
                <a:latin typeface="+mn-lt"/>
                <a:ea typeface="+mn-ea"/>
                <a:cs typeface="+mn-cs"/>
              </a:rPr>
              <a:t>obligó</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legalmente</a:t>
            </a:r>
            <a:r>
              <a:rPr lang="en-US" sz="2800" kern="1200" dirty="0">
                <a:solidFill>
                  <a:schemeClr val="tx1"/>
                </a:solidFill>
                <a:effectLst/>
                <a:latin typeface="+mn-lt"/>
                <a:ea typeface="+mn-ea"/>
                <a:cs typeface="+mn-cs"/>
              </a:rPr>
              <a:t> a </a:t>
            </a:r>
            <a:r>
              <a:rPr lang="en-US" sz="2800" kern="1200" dirty="0" err="1">
                <a:solidFill>
                  <a:schemeClr val="tx1"/>
                </a:solidFill>
                <a:effectLst/>
                <a:latin typeface="+mn-lt"/>
                <a:ea typeface="+mn-ea"/>
                <a:cs typeface="+mn-cs"/>
              </a:rPr>
              <a:t>los</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países</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desarrollados</a:t>
            </a:r>
            <a:r>
              <a:rPr lang="en-US" sz="2800" kern="1200" dirty="0">
                <a:solidFill>
                  <a:schemeClr val="tx1"/>
                </a:solidFill>
                <a:effectLst/>
                <a:latin typeface="+mn-lt"/>
                <a:ea typeface="+mn-ea"/>
                <a:cs typeface="+mn-cs"/>
              </a:rPr>
              <a:t> a </a:t>
            </a:r>
            <a:r>
              <a:rPr lang="en-US" sz="2800" kern="1200" dirty="0" err="1">
                <a:solidFill>
                  <a:schemeClr val="tx1"/>
                </a:solidFill>
                <a:effectLst/>
                <a:latin typeface="+mn-lt"/>
                <a:ea typeface="+mn-ea"/>
                <a:cs typeface="+mn-cs"/>
              </a:rPr>
              <a:t>cumplir</a:t>
            </a:r>
            <a:r>
              <a:rPr lang="en-US" sz="2800" kern="1200" dirty="0">
                <a:solidFill>
                  <a:schemeClr val="tx1"/>
                </a:solidFill>
                <a:effectLst/>
                <a:latin typeface="+mn-lt"/>
                <a:ea typeface="+mn-ea"/>
                <a:cs typeface="+mn-cs"/>
              </a:rPr>
              <a:t> con </a:t>
            </a:r>
            <a:r>
              <a:rPr lang="en-US" sz="2800" kern="1200" dirty="0" err="1">
                <a:solidFill>
                  <a:schemeClr val="tx1"/>
                </a:solidFill>
                <a:effectLst/>
                <a:latin typeface="+mn-lt"/>
                <a:ea typeface="+mn-ea"/>
                <a:cs typeface="+mn-cs"/>
              </a:rPr>
              <a:t>objetivos</a:t>
            </a:r>
            <a:r>
              <a:rPr lang="en-US" sz="2800" kern="1200" dirty="0">
                <a:solidFill>
                  <a:schemeClr val="tx1"/>
                </a:solidFill>
                <a:effectLst/>
                <a:latin typeface="+mn-lt"/>
                <a:ea typeface="+mn-ea"/>
                <a:cs typeface="+mn-cs"/>
              </a:rPr>
              <a:t> de </a:t>
            </a:r>
            <a:r>
              <a:rPr lang="en-US" sz="2800" kern="1200" dirty="0" err="1">
                <a:solidFill>
                  <a:schemeClr val="tx1"/>
                </a:solidFill>
                <a:effectLst/>
                <a:latin typeface="+mn-lt"/>
                <a:ea typeface="+mn-ea"/>
                <a:cs typeface="+mn-cs"/>
              </a:rPr>
              <a:t>reducción</a:t>
            </a:r>
            <a:r>
              <a:rPr lang="en-US" sz="2800" kern="1200" dirty="0">
                <a:solidFill>
                  <a:schemeClr val="tx1"/>
                </a:solidFill>
                <a:effectLst/>
                <a:latin typeface="+mn-lt"/>
                <a:ea typeface="+mn-ea"/>
                <a:cs typeface="+mn-cs"/>
              </a:rPr>
              <a:t> de </a:t>
            </a:r>
            <a:r>
              <a:rPr lang="en-US" sz="2800" kern="1200" dirty="0" err="1">
                <a:solidFill>
                  <a:schemeClr val="tx1"/>
                </a:solidFill>
                <a:effectLst/>
                <a:latin typeface="+mn-lt"/>
                <a:ea typeface="+mn-ea"/>
                <a:cs typeface="+mn-cs"/>
              </a:rPr>
              <a:t>emisiones</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Estuvo</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vigente</a:t>
            </a:r>
            <a:r>
              <a:rPr lang="en-US" sz="2800" kern="1200" dirty="0">
                <a:solidFill>
                  <a:schemeClr val="tx1"/>
                </a:solidFill>
                <a:effectLst/>
                <a:latin typeface="+mn-lt"/>
                <a:ea typeface="+mn-ea"/>
                <a:cs typeface="+mn-cs"/>
              </a:rPr>
              <a:t> de 2008 a 2020 </a:t>
            </a:r>
            <a:r>
              <a:rPr lang="en-US" sz="2800" kern="1200" dirty="0" err="1">
                <a:solidFill>
                  <a:schemeClr val="tx1"/>
                </a:solidFill>
                <a:effectLst/>
                <a:latin typeface="+mn-lt"/>
                <a:ea typeface="+mn-ea"/>
                <a:cs typeface="+mn-cs"/>
              </a:rPr>
              <a:t>pero</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tuvo</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resultados</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limitados</a:t>
            </a:r>
            <a:r>
              <a:rPr lang="en-US" sz="2800" kern="1200" dirty="0">
                <a:solidFill>
                  <a:schemeClr val="tx1"/>
                </a:solidFill>
                <a:effectLst/>
                <a:latin typeface="+mn-lt"/>
                <a:ea typeface="+mn-ea"/>
                <a:cs typeface="+mn-cs"/>
              </a:rPr>
              <a:t>.</a:t>
            </a:r>
          </a:p>
          <a:p>
            <a:pPr indent="-228600" algn="l" defTabSz="914400" rtl="0">
              <a:lnSpc>
                <a:spcPct val="90000"/>
              </a:lnSpc>
              <a:buFont typeface="Arial" panose="020B0604020202020204" pitchFamily="34" charset="0"/>
              <a:buChar char="•"/>
            </a:pPr>
            <a:endParaRPr lang="en-US" sz="2800" kern="1200" dirty="0">
              <a:solidFill>
                <a:schemeClr val="tx1"/>
              </a:solidFill>
              <a:latin typeface="+mn-lt"/>
              <a:ea typeface="+mn-ea"/>
              <a:cs typeface="+mn-cs"/>
            </a:endParaRPr>
          </a:p>
        </p:txBody>
      </p:sp>
      <p:pic>
        <p:nvPicPr>
          <p:cNvPr id="5" name="Imagen 4">
            <a:extLst>
              <a:ext uri="{FF2B5EF4-FFF2-40B4-BE49-F238E27FC236}">
                <a16:creationId xmlns:a16="http://schemas.microsoft.com/office/drawing/2014/main" id="{0263EEDB-08CC-90C9-0696-215E8FBC5BC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654" r="19892"/>
          <a:stretch/>
        </p:blipFill>
        <p:spPr>
          <a:xfrm>
            <a:off x="10623404" y="10"/>
            <a:ext cx="13757550" cy="13715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813401301"/>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2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092" y="643464"/>
            <a:ext cx="14116614" cy="3928532"/>
          </a:xfrm>
          <a:prstGeom prst="rect">
            <a:avLst/>
          </a:prstGeom>
          <a:solidFill>
            <a:srgbClr val="7E5B51">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ítulo 4">
            <a:extLst>
              <a:ext uri="{FF2B5EF4-FFF2-40B4-BE49-F238E27FC236}">
                <a16:creationId xmlns:a16="http://schemas.microsoft.com/office/drawing/2014/main" id="{3BB3EA6A-788B-6413-4552-F42EDD6F201E}"/>
              </a:ext>
            </a:extLst>
          </p:cNvPr>
          <p:cNvSpPr>
            <a:spLocks noGrp="1"/>
          </p:cNvSpPr>
          <p:nvPr>
            <p:ph type="title"/>
          </p:nvPr>
        </p:nvSpPr>
        <p:spPr>
          <a:xfrm>
            <a:off x="1048512" y="982520"/>
            <a:ext cx="13188378" cy="3250420"/>
          </a:xfrm>
        </p:spPr>
        <p:txBody>
          <a:bodyPr vert="horz" lIns="91440" tIns="45720" rIns="91440" bIns="45720" rtlCol="0" anchor="ctr">
            <a:normAutofit/>
          </a:bodyPr>
          <a:lstStyle/>
          <a:p>
            <a:pPr defTabSz="914400">
              <a:lnSpc>
                <a:spcPct val="90000"/>
              </a:lnSpc>
              <a:spcBef>
                <a:spcPct val="0"/>
              </a:spcBef>
            </a:pPr>
            <a:r>
              <a:rPr lang="en-US" sz="7200" kern="1200" dirty="0" err="1">
                <a:solidFill>
                  <a:srgbClr val="FFFFFF"/>
                </a:solidFill>
                <a:latin typeface="+mj-lt"/>
                <a:ea typeface="+mj-ea"/>
                <a:cs typeface="+mj-cs"/>
              </a:rPr>
              <a:t>Acuerdo</a:t>
            </a:r>
            <a:r>
              <a:rPr lang="en-US" sz="7200" kern="1200" dirty="0">
                <a:solidFill>
                  <a:srgbClr val="FFFFFF"/>
                </a:solidFill>
                <a:latin typeface="+mj-lt"/>
                <a:ea typeface="+mj-ea"/>
                <a:cs typeface="+mj-cs"/>
              </a:rPr>
              <a:t> de </a:t>
            </a:r>
            <a:r>
              <a:rPr lang="en-US" sz="7200" kern="1200" dirty="0" err="1">
                <a:solidFill>
                  <a:srgbClr val="FFFFFF"/>
                </a:solidFill>
                <a:latin typeface="+mj-lt"/>
                <a:ea typeface="+mj-ea"/>
                <a:cs typeface="+mj-cs"/>
              </a:rPr>
              <a:t>París</a:t>
            </a:r>
            <a:endParaRPr lang="en-US" sz="7200" kern="1200" dirty="0">
              <a:solidFill>
                <a:srgbClr val="FFFFFF"/>
              </a:solidFill>
              <a:latin typeface="+mj-lt"/>
              <a:ea typeface="+mj-ea"/>
              <a:cs typeface="+mj-cs"/>
            </a:endParaRPr>
          </a:p>
        </p:txBody>
      </p:sp>
      <p:pic>
        <p:nvPicPr>
          <p:cNvPr id="4" name="Imagen 3">
            <a:extLst>
              <a:ext uri="{FF2B5EF4-FFF2-40B4-BE49-F238E27FC236}">
                <a16:creationId xmlns:a16="http://schemas.microsoft.com/office/drawing/2014/main" id="{398E6BA5-90EC-6B80-2722-D87A1AAAFDA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482" r="1241" b="1"/>
          <a:stretch/>
        </p:blipFill>
        <p:spPr>
          <a:xfrm>
            <a:off x="655094" y="4909806"/>
            <a:ext cx="14116612" cy="8160508"/>
          </a:xfrm>
          <a:prstGeom prst="rect">
            <a:avLst/>
          </a:prstGeom>
        </p:spPr>
      </p:pic>
      <p:sp>
        <p:nvSpPr>
          <p:cNvPr id="41" name="Rectangle 3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113950" y="643464"/>
            <a:ext cx="8626586" cy="12429068"/>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Marcador de texto 2">
            <a:extLst>
              <a:ext uri="{FF2B5EF4-FFF2-40B4-BE49-F238E27FC236}">
                <a16:creationId xmlns:a16="http://schemas.microsoft.com/office/drawing/2014/main" id="{B13FA83F-2B9F-30EC-5CFE-57E08F3A57DC}"/>
              </a:ext>
            </a:extLst>
          </p:cNvPr>
          <p:cNvSpPr>
            <a:spLocks noGrp="1"/>
          </p:cNvSpPr>
          <p:nvPr>
            <p:ph type="body" sz="quarter" idx="1"/>
          </p:nvPr>
        </p:nvSpPr>
        <p:spPr>
          <a:xfrm>
            <a:off x="16058638" y="1835450"/>
            <a:ext cx="6849478" cy="9704724"/>
          </a:xfrm>
        </p:spPr>
        <p:txBody>
          <a:bodyPr vert="horz" lIns="91440" tIns="45720" rIns="91440" bIns="45720" rtlCol="0" anchor="ctr">
            <a:normAutofit lnSpcReduction="10000"/>
          </a:bodyPr>
          <a:lstStyle/>
          <a:p>
            <a:pPr algn="l" defTabSz="914400" rtl="0">
              <a:lnSpc>
                <a:spcPct val="90000"/>
              </a:lnSpc>
              <a:spcAft>
                <a:spcPts val="800"/>
              </a:spcAft>
            </a:pPr>
            <a:r>
              <a:rPr lang="en-US" sz="2200" kern="1200" dirty="0" err="1">
                <a:solidFill>
                  <a:srgbClr val="FFFFFF"/>
                </a:solidFill>
                <a:effectLst/>
                <a:latin typeface="+mn-lt"/>
                <a:ea typeface="+mn-ea"/>
                <a:cs typeface="+mn-cs"/>
              </a:rPr>
              <a:t>En</a:t>
            </a:r>
            <a:r>
              <a:rPr lang="en-US" sz="2200" kern="1200" dirty="0">
                <a:solidFill>
                  <a:srgbClr val="FFFFFF"/>
                </a:solidFill>
                <a:effectLst/>
                <a:latin typeface="+mn-lt"/>
                <a:ea typeface="+mn-ea"/>
                <a:cs typeface="+mn-cs"/>
              </a:rPr>
              <a:t> 2015, </a:t>
            </a:r>
            <a:r>
              <a:rPr lang="en-US" sz="2200" kern="1200" dirty="0" err="1">
                <a:solidFill>
                  <a:srgbClr val="FFFFFF"/>
                </a:solidFill>
                <a:effectLst/>
                <a:latin typeface="+mn-lt"/>
                <a:ea typeface="+mn-ea"/>
                <a:cs typeface="+mn-cs"/>
              </a:rPr>
              <a:t>en</a:t>
            </a:r>
            <a:r>
              <a:rPr lang="en-US" sz="2200" kern="1200" dirty="0">
                <a:solidFill>
                  <a:srgbClr val="FFFFFF"/>
                </a:solidFill>
                <a:effectLst/>
                <a:latin typeface="+mn-lt"/>
                <a:ea typeface="+mn-ea"/>
                <a:cs typeface="+mn-cs"/>
              </a:rPr>
              <a:t> la COP21, se </a:t>
            </a:r>
            <a:r>
              <a:rPr lang="en-US" sz="2200" kern="1200" dirty="0" err="1">
                <a:solidFill>
                  <a:srgbClr val="FFFFFF"/>
                </a:solidFill>
                <a:effectLst/>
                <a:latin typeface="+mn-lt"/>
                <a:ea typeface="+mn-ea"/>
                <a:cs typeface="+mn-cs"/>
              </a:rPr>
              <a:t>aprobó</a:t>
            </a:r>
            <a:r>
              <a:rPr lang="en-US" sz="2200" kern="1200" dirty="0">
                <a:solidFill>
                  <a:srgbClr val="FFFFFF"/>
                </a:solidFill>
                <a:effectLst/>
                <a:latin typeface="+mn-lt"/>
                <a:ea typeface="+mn-ea"/>
                <a:cs typeface="+mn-cs"/>
              </a:rPr>
              <a:t> </a:t>
            </a:r>
            <a:r>
              <a:rPr lang="en-US" sz="2200" kern="1200" dirty="0" err="1">
                <a:solidFill>
                  <a:srgbClr val="FFFFFF"/>
                </a:solidFill>
                <a:effectLst/>
                <a:latin typeface="+mn-lt"/>
                <a:ea typeface="+mn-ea"/>
                <a:cs typeface="+mn-cs"/>
              </a:rPr>
              <a:t>el</a:t>
            </a:r>
            <a:r>
              <a:rPr lang="en-US" sz="2200" kern="1200" dirty="0">
                <a:solidFill>
                  <a:srgbClr val="FFFFFF"/>
                </a:solidFill>
                <a:effectLst/>
                <a:latin typeface="+mn-lt"/>
                <a:ea typeface="+mn-ea"/>
                <a:cs typeface="+mn-cs"/>
              </a:rPr>
              <a:t> </a:t>
            </a:r>
            <a:r>
              <a:rPr lang="en-US" sz="2200" kern="1200" dirty="0" err="1">
                <a:solidFill>
                  <a:srgbClr val="FFFFFF"/>
                </a:solidFill>
                <a:effectLst/>
                <a:latin typeface="+mn-lt"/>
                <a:ea typeface="+mn-ea"/>
                <a:cs typeface="+mn-cs"/>
              </a:rPr>
              <a:t>Acuerdo</a:t>
            </a:r>
            <a:r>
              <a:rPr lang="en-US" sz="2200" kern="1200" dirty="0">
                <a:solidFill>
                  <a:srgbClr val="FFFFFF"/>
                </a:solidFill>
                <a:effectLst/>
                <a:latin typeface="+mn-lt"/>
                <a:ea typeface="+mn-ea"/>
                <a:cs typeface="+mn-cs"/>
              </a:rPr>
              <a:t> de </a:t>
            </a:r>
            <a:r>
              <a:rPr lang="en-US" sz="2200" kern="1200" dirty="0" err="1">
                <a:solidFill>
                  <a:srgbClr val="FFFFFF"/>
                </a:solidFill>
                <a:effectLst/>
                <a:latin typeface="+mn-lt"/>
                <a:ea typeface="+mn-ea"/>
                <a:cs typeface="+mn-cs"/>
              </a:rPr>
              <a:t>París</a:t>
            </a:r>
            <a:r>
              <a:rPr lang="en-US" sz="2200" kern="1200" dirty="0">
                <a:solidFill>
                  <a:srgbClr val="FFFFFF"/>
                </a:solidFill>
                <a:effectLst/>
                <a:latin typeface="+mn-lt"/>
                <a:ea typeface="+mn-ea"/>
                <a:cs typeface="+mn-cs"/>
              </a:rPr>
              <a:t>. </a:t>
            </a:r>
            <a:r>
              <a:rPr lang="en-US" sz="2200" kern="1200" dirty="0" err="1">
                <a:solidFill>
                  <a:srgbClr val="FFFFFF"/>
                </a:solidFill>
                <a:effectLst/>
                <a:latin typeface="+mn-lt"/>
                <a:ea typeface="+mn-ea"/>
                <a:cs typeface="+mn-cs"/>
              </a:rPr>
              <a:t>Algunos</a:t>
            </a:r>
            <a:r>
              <a:rPr lang="en-US" sz="2200" kern="1200" dirty="0">
                <a:solidFill>
                  <a:srgbClr val="FFFFFF"/>
                </a:solidFill>
                <a:effectLst/>
                <a:latin typeface="+mn-lt"/>
                <a:ea typeface="+mn-ea"/>
                <a:cs typeface="+mn-cs"/>
              </a:rPr>
              <a:t> de </a:t>
            </a:r>
            <a:r>
              <a:rPr lang="en-US" sz="2200" kern="1200" dirty="0" err="1">
                <a:solidFill>
                  <a:srgbClr val="FFFFFF"/>
                </a:solidFill>
                <a:effectLst/>
                <a:latin typeface="+mn-lt"/>
                <a:ea typeface="+mn-ea"/>
                <a:cs typeface="+mn-cs"/>
              </a:rPr>
              <a:t>los</a:t>
            </a:r>
            <a:r>
              <a:rPr lang="en-US" sz="2200" kern="1200" dirty="0">
                <a:solidFill>
                  <a:srgbClr val="FFFFFF"/>
                </a:solidFill>
                <a:effectLst/>
                <a:latin typeface="+mn-lt"/>
                <a:ea typeface="+mn-ea"/>
                <a:cs typeface="+mn-cs"/>
              </a:rPr>
              <a:t> puntos </a:t>
            </a:r>
            <a:r>
              <a:rPr lang="en-US" sz="2200" kern="1200" dirty="0" err="1">
                <a:solidFill>
                  <a:srgbClr val="FFFFFF"/>
                </a:solidFill>
                <a:effectLst/>
                <a:latin typeface="+mn-lt"/>
                <a:ea typeface="+mn-ea"/>
                <a:cs typeface="+mn-cs"/>
              </a:rPr>
              <a:t>más</a:t>
            </a:r>
            <a:r>
              <a:rPr lang="en-US" sz="2200" kern="1200" dirty="0">
                <a:solidFill>
                  <a:srgbClr val="FFFFFF"/>
                </a:solidFill>
                <a:effectLst/>
                <a:latin typeface="+mn-lt"/>
                <a:ea typeface="+mn-ea"/>
                <a:cs typeface="+mn-cs"/>
              </a:rPr>
              <a:t> </a:t>
            </a:r>
            <a:r>
              <a:rPr lang="en-US" sz="2200" kern="1200" dirty="0" err="1">
                <a:solidFill>
                  <a:srgbClr val="FFFFFF"/>
                </a:solidFill>
                <a:effectLst/>
                <a:latin typeface="+mn-lt"/>
                <a:ea typeface="+mn-ea"/>
                <a:cs typeface="+mn-cs"/>
              </a:rPr>
              <a:t>importantes</a:t>
            </a:r>
            <a:r>
              <a:rPr lang="en-US" sz="2200" kern="1200" dirty="0">
                <a:solidFill>
                  <a:srgbClr val="FFFFFF"/>
                </a:solidFill>
                <a:effectLst/>
                <a:latin typeface="+mn-lt"/>
                <a:ea typeface="+mn-ea"/>
                <a:cs typeface="+mn-cs"/>
              </a:rPr>
              <a:t> del </a:t>
            </a:r>
            <a:r>
              <a:rPr lang="en-US" sz="2200" kern="1200" dirty="0" err="1">
                <a:solidFill>
                  <a:srgbClr val="FFFFFF"/>
                </a:solidFill>
                <a:effectLst/>
                <a:latin typeface="+mn-lt"/>
                <a:ea typeface="+mn-ea"/>
                <a:cs typeface="+mn-cs"/>
              </a:rPr>
              <a:t>Acuerdo</a:t>
            </a:r>
            <a:r>
              <a:rPr lang="en-US" sz="2200" kern="1200" dirty="0">
                <a:solidFill>
                  <a:srgbClr val="FFFFFF"/>
                </a:solidFill>
                <a:effectLst/>
                <a:latin typeface="+mn-lt"/>
                <a:ea typeface="+mn-ea"/>
                <a:cs typeface="+mn-cs"/>
              </a:rPr>
              <a:t> de </a:t>
            </a:r>
            <a:r>
              <a:rPr lang="en-US" sz="2200" kern="1200" dirty="0" err="1">
                <a:solidFill>
                  <a:srgbClr val="FFFFFF"/>
                </a:solidFill>
                <a:effectLst/>
                <a:latin typeface="+mn-lt"/>
                <a:ea typeface="+mn-ea"/>
                <a:cs typeface="+mn-cs"/>
              </a:rPr>
              <a:t>París</a:t>
            </a:r>
            <a:r>
              <a:rPr lang="en-US" sz="2200" kern="1200" dirty="0">
                <a:solidFill>
                  <a:srgbClr val="FFFFFF"/>
                </a:solidFill>
                <a:effectLst/>
                <a:latin typeface="+mn-lt"/>
                <a:ea typeface="+mn-ea"/>
                <a:cs typeface="+mn-cs"/>
              </a:rPr>
              <a:t> son: </a:t>
            </a:r>
          </a:p>
          <a:p>
            <a:pPr marL="342900" lvl="0" indent="-228600" algn="l" defTabSz="914400" rtl="0">
              <a:lnSpc>
                <a:spcPct val="90000"/>
              </a:lnSpc>
              <a:buSzPts val="1100"/>
              <a:buFont typeface="Arial" panose="020B0604020202020204" pitchFamily="34" charset="0"/>
              <a:buChar char="•"/>
            </a:pPr>
            <a:endParaRPr lang="en-US" sz="2200" kern="1200" dirty="0">
              <a:solidFill>
                <a:srgbClr val="FFFFFF"/>
              </a:solidFill>
              <a:effectLst/>
              <a:latin typeface="+mn-lt"/>
              <a:ea typeface="+mn-ea"/>
              <a:cs typeface="+mn-cs"/>
            </a:endParaRPr>
          </a:p>
          <a:p>
            <a:pPr marL="457200" lvl="0" indent="-228600" algn="l" defTabSz="914400" rtl="0">
              <a:lnSpc>
                <a:spcPct val="90000"/>
              </a:lnSpc>
              <a:buSzPts val="1100"/>
              <a:buFont typeface="Arial" panose="020B0604020202020204" pitchFamily="34" charset="0"/>
              <a:buChar char="•"/>
            </a:pPr>
            <a:r>
              <a:rPr lang="en-US" sz="2200" kern="1200" dirty="0" err="1">
                <a:solidFill>
                  <a:srgbClr val="FFFFFF"/>
                </a:solidFill>
                <a:effectLst/>
                <a:latin typeface="+mn-lt"/>
                <a:ea typeface="+mn-ea"/>
                <a:cs typeface="+mn-cs"/>
              </a:rPr>
              <a:t>Evitar</a:t>
            </a:r>
            <a:r>
              <a:rPr lang="en-US" sz="2200" kern="1200" dirty="0">
                <a:solidFill>
                  <a:srgbClr val="FFFFFF"/>
                </a:solidFill>
                <a:effectLst/>
                <a:latin typeface="+mn-lt"/>
                <a:ea typeface="+mn-ea"/>
                <a:cs typeface="+mn-cs"/>
              </a:rPr>
              <a:t> </a:t>
            </a:r>
            <a:r>
              <a:rPr lang="en-US" sz="2200" kern="1200" dirty="0" err="1">
                <a:solidFill>
                  <a:srgbClr val="FFFFFF"/>
                </a:solidFill>
                <a:effectLst/>
                <a:latin typeface="+mn-lt"/>
                <a:ea typeface="+mn-ea"/>
                <a:cs typeface="+mn-cs"/>
              </a:rPr>
              <a:t>el</a:t>
            </a:r>
            <a:r>
              <a:rPr lang="en-US" sz="2200" kern="1200" dirty="0">
                <a:solidFill>
                  <a:srgbClr val="FFFFFF"/>
                </a:solidFill>
                <a:effectLst/>
                <a:latin typeface="+mn-lt"/>
                <a:ea typeface="+mn-ea"/>
                <a:cs typeface="+mn-cs"/>
              </a:rPr>
              <a:t> </a:t>
            </a:r>
            <a:r>
              <a:rPr lang="en-US" sz="2200" kern="1200" dirty="0" err="1">
                <a:solidFill>
                  <a:srgbClr val="FFFFFF"/>
                </a:solidFill>
                <a:effectLst/>
                <a:latin typeface="+mn-lt"/>
                <a:ea typeface="+mn-ea"/>
                <a:cs typeface="+mn-cs"/>
              </a:rPr>
              <a:t>aumento</a:t>
            </a:r>
            <a:r>
              <a:rPr lang="en-US" sz="2200" kern="1200" dirty="0">
                <a:solidFill>
                  <a:srgbClr val="FFFFFF"/>
                </a:solidFill>
                <a:effectLst/>
                <a:latin typeface="+mn-lt"/>
                <a:ea typeface="+mn-ea"/>
                <a:cs typeface="+mn-cs"/>
              </a:rPr>
              <a:t> </a:t>
            </a:r>
            <a:r>
              <a:rPr lang="en-US" sz="2200" kern="1200" dirty="0" err="1">
                <a:solidFill>
                  <a:srgbClr val="FFFFFF"/>
                </a:solidFill>
                <a:effectLst/>
                <a:latin typeface="+mn-lt"/>
                <a:ea typeface="+mn-ea"/>
                <a:cs typeface="+mn-cs"/>
              </a:rPr>
              <a:t>en</a:t>
            </a:r>
            <a:r>
              <a:rPr lang="en-US" sz="2200" kern="1200" dirty="0">
                <a:solidFill>
                  <a:srgbClr val="FFFFFF"/>
                </a:solidFill>
                <a:effectLst/>
                <a:latin typeface="+mn-lt"/>
                <a:ea typeface="+mn-ea"/>
                <a:cs typeface="+mn-cs"/>
              </a:rPr>
              <a:t> la </a:t>
            </a:r>
            <a:r>
              <a:rPr lang="en-US" sz="2200" kern="1200" dirty="0" err="1">
                <a:solidFill>
                  <a:srgbClr val="FFFFFF"/>
                </a:solidFill>
                <a:effectLst/>
                <a:latin typeface="+mn-lt"/>
                <a:ea typeface="+mn-ea"/>
                <a:cs typeface="+mn-cs"/>
              </a:rPr>
              <a:t>temperatura</a:t>
            </a:r>
            <a:r>
              <a:rPr lang="en-US" sz="2200" kern="1200" dirty="0">
                <a:solidFill>
                  <a:srgbClr val="FFFFFF"/>
                </a:solidFill>
                <a:effectLst/>
                <a:latin typeface="+mn-lt"/>
                <a:ea typeface="+mn-ea"/>
                <a:cs typeface="+mn-cs"/>
              </a:rPr>
              <a:t> global del </a:t>
            </a:r>
            <a:r>
              <a:rPr lang="en-US" sz="2200" kern="1200" dirty="0" err="1">
                <a:solidFill>
                  <a:srgbClr val="FFFFFF"/>
                </a:solidFill>
                <a:effectLst/>
                <a:latin typeface="+mn-lt"/>
                <a:ea typeface="+mn-ea"/>
                <a:cs typeface="+mn-cs"/>
              </a:rPr>
              <a:t>planeta</a:t>
            </a:r>
            <a:r>
              <a:rPr lang="en-US" sz="2200" kern="1200" dirty="0">
                <a:solidFill>
                  <a:srgbClr val="FFFFFF"/>
                </a:solidFill>
                <a:effectLst/>
                <a:latin typeface="+mn-lt"/>
                <a:ea typeface="+mn-ea"/>
                <a:cs typeface="+mn-cs"/>
              </a:rPr>
              <a:t> </a:t>
            </a:r>
            <a:r>
              <a:rPr lang="en-US" sz="2200" kern="1200" dirty="0" err="1">
                <a:solidFill>
                  <a:srgbClr val="FFFFFF"/>
                </a:solidFill>
                <a:effectLst/>
                <a:latin typeface="+mn-lt"/>
                <a:ea typeface="+mn-ea"/>
                <a:cs typeface="+mn-cs"/>
              </a:rPr>
              <a:t>por</a:t>
            </a:r>
            <a:r>
              <a:rPr lang="en-US" sz="2200" kern="1200" dirty="0">
                <a:solidFill>
                  <a:srgbClr val="FFFFFF"/>
                </a:solidFill>
                <a:effectLst/>
                <a:latin typeface="+mn-lt"/>
                <a:ea typeface="+mn-ea"/>
                <a:cs typeface="+mn-cs"/>
              </a:rPr>
              <a:t> </a:t>
            </a:r>
            <a:r>
              <a:rPr lang="en-US" sz="2200" kern="1200" dirty="0" err="1">
                <a:solidFill>
                  <a:srgbClr val="FFFFFF"/>
                </a:solidFill>
                <a:effectLst/>
                <a:latin typeface="+mn-lt"/>
                <a:ea typeface="+mn-ea"/>
                <a:cs typeface="+mn-cs"/>
              </a:rPr>
              <a:t>encima</a:t>
            </a:r>
            <a:r>
              <a:rPr lang="en-US" sz="2200" kern="1200" dirty="0">
                <a:solidFill>
                  <a:srgbClr val="FFFFFF"/>
                </a:solidFill>
                <a:effectLst/>
                <a:latin typeface="+mn-lt"/>
                <a:ea typeface="+mn-ea"/>
                <a:cs typeface="+mn-cs"/>
              </a:rPr>
              <a:t> de </a:t>
            </a:r>
            <a:r>
              <a:rPr lang="en-US" sz="2200" kern="1200" dirty="0" err="1">
                <a:solidFill>
                  <a:srgbClr val="FFFFFF"/>
                </a:solidFill>
                <a:effectLst/>
                <a:latin typeface="+mn-lt"/>
                <a:ea typeface="+mn-ea"/>
                <a:cs typeface="+mn-cs"/>
              </a:rPr>
              <a:t>los</a:t>
            </a:r>
            <a:r>
              <a:rPr lang="en-US" sz="2200" kern="1200" dirty="0">
                <a:solidFill>
                  <a:srgbClr val="FFFFFF"/>
                </a:solidFill>
                <a:effectLst/>
                <a:latin typeface="+mn-lt"/>
                <a:ea typeface="+mn-ea"/>
                <a:cs typeface="+mn-cs"/>
              </a:rPr>
              <a:t> 2°C y </a:t>
            </a:r>
            <a:r>
              <a:rPr lang="en-US" sz="2200" kern="1200" dirty="0" err="1">
                <a:solidFill>
                  <a:srgbClr val="FFFFFF"/>
                </a:solidFill>
                <a:effectLst/>
                <a:latin typeface="+mn-lt"/>
                <a:ea typeface="+mn-ea"/>
                <a:cs typeface="+mn-cs"/>
              </a:rPr>
              <a:t>realizar</a:t>
            </a:r>
            <a:r>
              <a:rPr lang="en-US" sz="2200" kern="1200" dirty="0">
                <a:solidFill>
                  <a:srgbClr val="FFFFFF"/>
                </a:solidFill>
                <a:effectLst/>
                <a:latin typeface="+mn-lt"/>
                <a:ea typeface="+mn-ea"/>
                <a:cs typeface="+mn-cs"/>
              </a:rPr>
              <a:t> </a:t>
            </a:r>
            <a:r>
              <a:rPr lang="en-US" sz="2200" kern="1200" dirty="0" err="1">
                <a:solidFill>
                  <a:srgbClr val="FFFFFF"/>
                </a:solidFill>
                <a:effectLst/>
                <a:latin typeface="+mn-lt"/>
                <a:ea typeface="+mn-ea"/>
                <a:cs typeface="+mn-cs"/>
              </a:rPr>
              <a:t>esfuerzos</a:t>
            </a:r>
            <a:r>
              <a:rPr lang="en-US" sz="2200" kern="1200" dirty="0">
                <a:solidFill>
                  <a:srgbClr val="FFFFFF"/>
                </a:solidFill>
                <a:effectLst/>
                <a:latin typeface="+mn-lt"/>
                <a:ea typeface="+mn-ea"/>
                <a:cs typeface="+mn-cs"/>
              </a:rPr>
              <a:t> para no </a:t>
            </a:r>
            <a:r>
              <a:rPr lang="en-US" sz="2200" kern="1200" dirty="0" err="1">
                <a:solidFill>
                  <a:srgbClr val="FFFFFF"/>
                </a:solidFill>
                <a:effectLst/>
                <a:latin typeface="+mn-lt"/>
                <a:ea typeface="+mn-ea"/>
                <a:cs typeface="+mn-cs"/>
              </a:rPr>
              <a:t>sobrepasar</a:t>
            </a:r>
            <a:r>
              <a:rPr lang="en-US" sz="2200" kern="1200" dirty="0">
                <a:solidFill>
                  <a:srgbClr val="FFFFFF"/>
                </a:solidFill>
                <a:effectLst/>
                <a:latin typeface="+mn-lt"/>
                <a:ea typeface="+mn-ea"/>
                <a:cs typeface="+mn-cs"/>
              </a:rPr>
              <a:t> </a:t>
            </a:r>
            <a:r>
              <a:rPr lang="en-US" sz="2200" kern="1200" dirty="0" err="1">
                <a:solidFill>
                  <a:srgbClr val="FFFFFF"/>
                </a:solidFill>
                <a:effectLst/>
                <a:latin typeface="+mn-lt"/>
                <a:ea typeface="+mn-ea"/>
                <a:cs typeface="+mn-cs"/>
              </a:rPr>
              <a:t>los</a:t>
            </a:r>
            <a:r>
              <a:rPr lang="en-US" sz="2200" kern="1200" dirty="0">
                <a:solidFill>
                  <a:srgbClr val="FFFFFF"/>
                </a:solidFill>
                <a:effectLst/>
                <a:latin typeface="+mn-lt"/>
                <a:ea typeface="+mn-ea"/>
                <a:cs typeface="+mn-cs"/>
              </a:rPr>
              <a:t> 1.5 °C. </a:t>
            </a:r>
            <a:endParaRPr lang="en-US" sz="2200" kern="1200" dirty="0">
              <a:solidFill>
                <a:srgbClr val="FFFFFF"/>
              </a:solidFill>
              <a:latin typeface="+mn-lt"/>
              <a:ea typeface="+mn-ea"/>
              <a:cs typeface="+mn-cs"/>
            </a:endParaRPr>
          </a:p>
          <a:p>
            <a:pPr marL="457200" lvl="0" indent="-228600" algn="l" defTabSz="914400" rtl="0">
              <a:lnSpc>
                <a:spcPct val="90000"/>
              </a:lnSpc>
              <a:buSzPts val="1100"/>
              <a:buFont typeface="Arial" panose="020B0604020202020204" pitchFamily="34" charset="0"/>
              <a:buChar char="•"/>
            </a:pPr>
            <a:endParaRPr lang="en-US" sz="2200" kern="1200" dirty="0">
              <a:solidFill>
                <a:srgbClr val="FFFFFF"/>
              </a:solidFill>
              <a:effectLst/>
              <a:latin typeface="+mn-lt"/>
              <a:ea typeface="+mn-ea"/>
              <a:cs typeface="+mn-cs"/>
            </a:endParaRPr>
          </a:p>
          <a:p>
            <a:pPr marL="457200" lvl="0" indent="-228600" algn="l" defTabSz="914400" rtl="0">
              <a:lnSpc>
                <a:spcPct val="90000"/>
              </a:lnSpc>
              <a:buSzPts val="1100"/>
              <a:buFont typeface="Arial" panose="020B0604020202020204" pitchFamily="34" charset="0"/>
              <a:buChar char="•"/>
            </a:pPr>
            <a:r>
              <a:rPr lang="en-US" sz="2200" kern="1200" dirty="0" err="1">
                <a:solidFill>
                  <a:srgbClr val="FFFFFF"/>
                </a:solidFill>
                <a:effectLst/>
                <a:latin typeface="+mn-lt"/>
                <a:ea typeface="+mn-ea"/>
                <a:cs typeface="+mn-cs"/>
              </a:rPr>
              <a:t>Incrementar</a:t>
            </a:r>
            <a:r>
              <a:rPr lang="en-US" sz="2200" kern="1200" dirty="0">
                <a:solidFill>
                  <a:srgbClr val="FFFFFF"/>
                </a:solidFill>
                <a:effectLst/>
                <a:latin typeface="+mn-lt"/>
                <a:ea typeface="+mn-ea"/>
                <a:cs typeface="+mn-cs"/>
              </a:rPr>
              <a:t> la </a:t>
            </a:r>
            <a:r>
              <a:rPr lang="en-US" sz="2200" kern="1200" dirty="0" err="1">
                <a:solidFill>
                  <a:srgbClr val="FFFFFF"/>
                </a:solidFill>
                <a:effectLst/>
                <a:latin typeface="+mn-lt"/>
                <a:ea typeface="+mn-ea"/>
                <a:cs typeface="+mn-cs"/>
              </a:rPr>
              <a:t>ambición</a:t>
            </a:r>
            <a:r>
              <a:rPr lang="en-US" sz="2200" kern="1200" dirty="0">
                <a:solidFill>
                  <a:srgbClr val="FFFFFF"/>
                </a:solidFill>
                <a:effectLst/>
                <a:latin typeface="+mn-lt"/>
                <a:ea typeface="+mn-ea"/>
                <a:cs typeface="+mn-cs"/>
              </a:rPr>
              <a:t> de </a:t>
            </a:r>
            <a:r>
              <a:rPr lang="en-US" sz="2200" kern="1200" dirty="0" err="1">
                <a:solidFill>
                  <a:srgbClr val="FFFFFF"/>
                </a:solidFill>
                <a:effectLst/>
                <a:latin typeface="+mn-lt"/>
                <a:ea typeface="+mn-ea"/>
                <a:cs typeface="+mn-cs"/>
              </a:rPr>
              <a:t>los</a:t>
            </a:r>
            <a:r>
              <a:rPr lang="en-US" sz="2200" kern="1200" dirty="0">
                <a:solidFill>
                  <a:srgbClr val="FFFFFF"/>
                </a:solidFill>
                <a:effectLst/>
                <a:latin typeface="+mn-lt"/>
                <a:ea typeface="+mn-ea"/>
                <a:cs typeface="+mn-cs"/>
              </a:rPr>
              <a:t> planes </a:t>
            </a:r>
            <a:r>
              <a:rPr lang="en-US" sz="2200" kern="1200" dirty="0" err="1">
                <a:solidFill>
                  <a:srgbClr val="FFFFFF"/>
                </a:solidFill>
                <a:effectLst/>
                <a:latin typeface="+mn-lt"/>
                <a:ea typeface="+mn-ea"/>
                <a:cs typeface="+mn-cs"/>
              </a:rPr>
              <a:t>nacionales</a:t>
            </a:r>
            <a:r>
              <a:rPr lang="en-US" sz="2200" kern="1200" dirty="0">
                <a:solidFill>
                  <a:srgbClr val="FFFFFF"/>
                </a:solidFill>
                <a:effectLst/>
                <a:latin typeface="+mn-lt"/>
                <a:ea typeface="+mn-ea"/>
                <a:cs typeface="+mn-cs"/>
              </a:rPr>
              <a:t> de </a:t>
            </a:r>
            <a:r>
              <a:rPr lang="en-US" sz="2200" kern="1200" dirty="0" err="1">
                <a:solidFill>
                  <a:srgbClr val="FFFFFF"/>
                </a:solidFill>
                <a:effectLst/>
                <a:latin typeface="+mn-lt"/>
                <a:ea typeface="+mn-ea"/>
                <a:cs typeface="+mn-cs"/>
              </a:rPr>
              <a:t>acción</a:t>
            </a:r>
            <a:r>
              <a:rPr lang="en-US" sz="2200" kern="1200" dirty="0">
                <a:solidFill>
                  <a:srgbClr val="FFFFFF"/>
                </a:solidFill>
                <a:effectLst/>
                <a:latin typeface="+mn-lt"/>
                <a:ea typeface="+mn-ea"/>
                <a:cs typeface="+mn-cs"/>
              </a:rPr>
              <a:t> </a:t>
            </a:r>
            <a:r>
              <a:rPr lang="en-US" sz="2200" kern="1200" dirty="0" err="1">
                <a:solidFill>
                  <a:srgbClr val="FFFFFF"/>
                </a:solidFill>
                <a:effectLst/>
                <a:latin typeface="+mn-lt"/>
                <a:ea typeface="+mn-ea"/>
                <a:cs typeface="+mn-cs"/>
              </a:rPr>
              <a:t>climática</a:t>
            </a:r>
            <a:r>
              <a:rPr lang="en-US" sz="2200" kern="1200" dirty="0">
                <a:solidFill>
                  <a:srgbClr val="FFFFFF"/>
                </a:solidFill>
                <a:effectLst/>
                <a:latin typeface="+mn-lt"/>
                <a:ea typeface="+mn-ea"/>
                <a:cs typeface="+mn-cs"/>
              </a:rPr>
              <a:t> o NDC y </a:t>
            </a:r>
            <a:r>
              <a:rPr lang="en-US" sz="2200" kern="1200" dirty="0" err="1">
                <a:solidFill>
                  <a:srgbClr val="FFFFFF"/>
                </a:solidFill>
                <a:effectLst/>
                <a:latin typeface="+mn-lt"/>
                <a:ea typeface="+mn-ea"/>
                <a:cs typeface="+mn-cs"/>
              </a:rPr>
              <a:t>revisarlos</a:t>
            </a:r>
            <a:r>
              <a:rPr lang="en-US" sz="2200" kern="1200" dirty="0">
                <a:solidFill>
                  <a:srgbClr val="FFFFFF"/>
                </a:solidFill>
                <a:effectLst/>
                <a:latin typeface="+mn-lt"/>
                <a:ea typeface="+mn-ea"/>
                <a:cs typeface="+mn-cs"/>
              </a:rPr>
              <a:t> </a:t>
            </a:r>
            <a:r>
              <a:rPr lang="en-US" sz="2200" kern="1200" dirty="0" err="1">
                <a:solidFill>
                  <a:srgbClr val="FFFFFF"/>
                </a:solidFill>
                <a:effectLst/>
                <a:latin typeface="+mn-lt"/>
                <a:ea typeface="+mn-ea"/>
                <a:cs typeface="+mn-cs"/>
              </a:rPr>
              <a:t>cada</a:t>
            </a:r>
            <a:r>
              <a:rPr lang="en-US" sz="2200" kern="1200" dirty="0">
                <a:solidFill>
                  <a:srgbClr val="FFFFFF"/>
                </a:solidFill>
                <a:effectLst/>
                <a:latin typeface="+mn-lt"/>
                <a:ea typeface="+mn-ea"/>
                <a:cs typeface="+mn-cs"/>
              </a:rPr>
              <a:t> </a:t>
            </a:r>
            <a:r>
              <a:rPr lang="en-US" sz="2200" kern="1200" dirty="0" err="1">
                <a:solidFill>
                  <a:srgbClr val="FFFFFF"/>
                </a:solidFill>
                <a:effectLst/>
                <a:latin typeface="+mn-lt"/>
                <a:ea typeface="+mn-ea"/>
                <a:cs typeface="+mn-cs"/>
              </a:rPr>
              <a:t>cinco</a:t>
            </a:r>
            <a:r>
              <a:rPr lang="en-US" sz="2200" kern="1200" dirty="0">
                <a:solidFill>
                  <a:srgbClr val="FFFFFF"/>
                </a:solidFill>
                <a:effectLst/>
                <a:latin typeface="+mn-lt"/>
                <a:ea typeface="+mn-ea"/>
                <a:cs typeface="+mn-cs"/>
              </a:rPr>
              <a:t> </a:t>
            </a:r>
            <a:r>
              <a:rPr lang="en-US" sz="2200" kern="1200" dirty="0" err="1">
                <a:solidFill>
                  <a:srgbClr val="FFFFFF"/>
                </a:solidFill>
                <a:effectLst/>
                <a:latin typeface="+mn-lt"/>
                <a:ea typeface="+mn-ea"/>
                <a:cs typeface="+mn-cs"/>
              </a:rPr>
              <a:t>años</a:t>
            </a:r>
            <a:r>
              <a:rPr lang="en-US" sz="2200" kern="1200" dirty="0">
                <a:solidFill>
                  <a:srgbClr val="FFFFFF"/>
                </a:solidFill>
                <a:effectLst/>
                <a:latin typeface="+mn-lt"/>
                <a:ea typeface="+mn-ea"/>
                <a:cs typeface="+mn-cs"/>
              </a:rPr>
              <a:t>. </a:t>
            </a:r>
          </a:p>
          <a:p>
            <a:pPr marL="457200" lvl="0" indent="-228600" algn="l" defTabSz="914400" rtl="0">
              <a:lnSpc>
                <a:spcPct val="90000"/>
              </a:lnSpc>
              <a:buSzPts val="1100"/>
              <a:buFont typeface="Arial" panose="020B0604020202020204" pitchFamily="34" charset="0"/>
              <a:buChar char="•"/>
            </a:pPr>
            <a:endParaRPr lang="en-US" sz="2200" kern="1200" dirty="0">
              <a:solidFill>
                <a:srgbClr val="FFFFFF"/>
              </a:solidFill>
              <a:effectLst/>
              <a:latin typeface="+mn-lt"/>
              <a:ea typeface="+mn-ea"/>
              <a:cs typeface="+mn-cs"/>
            </a:endParaRPr>
          </a:p>
          <a:p>
            <a:pPr marL="457200" lvl="0" indent="-228600" algn="l" defTabSz="914400" rtl="0">
              <a:lnSpc>
                <a:spcPct val="90000"/>
              </a:lnSpc>
              <a:buSzPts val="1100"/>
              <a:buFont typeface="Arial" panose="020B0604020202020204" pitchFamily="34" charset="0"/>
              <a:buChar char="•"/>
            </a:pPr>
            <a:r>
              <a:rPr lang="en-US" sz="2200" kern="1200" dirty="0">
                <a:solidFill>
                  <a:srgbClr val="FFFFFF"/>
                </a:solidFill>
                <a:effectLst/>
                <a:latin typeface="+mn-lt"/>
                <a:ea typeface="+mn-ea"/>
                <a:cs typeface="+mn-cs"/>
              </a:rPr>
              <a:t>Disponer de US$100 mil </a:t>
            </a:r>
            <a:r>
              <a:rPr lang="en-US" sz="2200" kern="1200" dirty="0" err="1">
                <a:solidFill>
                  <a:srgbClr val="FFFFFF"/>
                </a:solidFill>
                <a:effectLst/>
                <a:latin typeface="+mn-lt"/>
                <a:ea typeface="+mn-ea"/>
                <a:cs typeface="+mn-cs"/>
              </a:rPr>
              <a:t>millones</a:t>
            </a:r>
            <a:r>
              <a:rPr lang="en-US" sz="2200" kern="1200" dirty="0">
                <a:solidFill>
                  <a:srgbClr val="FFFFFF"/>
                </a:solidFill>
                <a:effectLst/>
                <a:latin typeface="+mn-lt"/>
                <a:ea typeface="+mn-ea"/>
                <a:cs typeface="+mn-cs"/>
              </a:rPr>
              <a:t> </a:t>
            </a:r>
            <a:r>
              <a:rPr lang="en-US" sz="2200" kern="1200" dirty="0" err="1">
                <a:solidFill>
                  <a:srgbClr val="FFFFFF"/>
                </a:solidFill>
                <a:effectLst/>
                <a:latin typeface="+mn-lt"/>
                <a:ea typeface="+mn-ea"/>
                <a:cs typeface="+mn-cs"/>
              </a:rPr>
              <a:t>por</a:t>
            </a:r>
            <a:r>
              <a:rPr lang="en-US" sz="2200" kern="1200" dirty="0">
                <a:solidFill>
                  <a:srgbClr val="FFFFFF"/>
                </a:solidFill>
                <a:effectLst/>
                <a:latin typeface="+mn-lt"/>
                <a:ea typeface="+mn-ea"/>
                <a:cs typeface="+mn-cs"/>
              </a:rPr>
              <a:t> </a:t>
            </a:r>
            <a:r>
              <a:rPr lang="en-US" sz="2200" kern="1200" dirty="0" err="1">
                <a:solidFill>
                  <a:srgbClr val="FFFFFF"/>
                </a:solidFill>
                <a:effectLst/>
                <a:latin typeface="+mn-lt"/>
                <a:ea typeface="+mn-ea"/>
                <a:cs typeface="+mn-cs"/>
              </a:rPr>
              <a:t>año</a:t>
            </a:r>
            <a:r>
              <a:rPr lang="en-US" sz="2200" kern="1200" dirty="0">
                <a:solidFill>
                  <a:srgbClr val="FFFFFF"/>
                </a:solidFill>
                <a:effectLst/>
                <a:latin typeface="+mn-lt"/>
                <a:ea typeface="+mn-ea"/>
                <a:cs typeface="+mn-cs"/>
              </a:rPr>
              <a:t> de </a:t>
            </a:r>
            <a:r>
              <a:rPr lang="en-US" sz="2200" kern="1200" dirty="0" err="1">
                <a:solidFill>
                  <a:srgbClr val="FFFFFF"/>
                </a:solidFill>
                <a:effectLst/>
                <a:latin typeface="+mn-lt"/>
                <a:ea typeface="+mn-ea"/>
                <a:cs typeface="+mn-cs"/>
              </a:rPr>
              <a:t>financiamiento</a:t>
            </a:r>
            <a:r>
              <a:rPr lang="en-US" sz="2200" kern="1200" dirty="0">
                <a:solidFill>
                  <a:srgbClr val="FFFFFF"/>
                </a:solidFill>
                <a:effectLst/>
                <a:latin typeface="+mn-lt"/>
                <a:ea typeface="+mn-ea"/>
                <a:cs typeface="+mn-cs"/>
              </a:rPr>
              <a:t> </a:t>
            </a:r>
            <a:r>
              <a:rPr lang="en-US" sz="2200" kern="1200" dirty="0" err="1">
                <a:solidFill>
                  <a:srgbClr val="FFFFFF"/>
                </a:solidFill>
                <a:effectLst/>
                <a:latin typeface="+mn-lt"/>
                <a:ea typeface="+mn-ea"/>
                <a:cs typeface="+mn-cs"/>
              </a:rPr>
              <a:t>climático</a:t>
            </a:r>
            <a:r>
              <a:rPr lang="en-US" sz="2200" kern="1200" dirty="0">
                <a:solidFill>
                  <a:srgbClr val="FFFFFF"/>
                </a:solidFill>
                <a:effectLst/>
                <a:latin typeface="+mn-lt"/>
                <a:ea typeface="+mn-ea"/>
                <a:cs typeface="+mn-cs"/>
              </a:rPr>
              <a:t> </a:t>
            </a:r>
            <a:r>
              <a:rPr lang="en-US" sz="2200" kern="1200" dirty="0" err="1">
                <a:solidFill>
                  <a:srgbClr val="FFFFFF"/>
                </a:solidFill>
                <a:effectLst/>
                <a:latin typeface="+mn-lt"/>
                <a:ea typeface="+mn-ea"/>
                <a:cs typeface="+mn-cs"/>
              </a:rPr>
              <a:t>como</a:t>
            </a:r>
            <a:r>
              <a:rPr lang="en-US" sz="2200" kern="1200" dirty="0">
                <a:solidFill>
                  <a:srgbClr val="FFFFFF"/>
                </a:solidFill>
                <a:effectLst/>
                <a:latin typeface="+mn-lt"/>
                <a:ea typeface="+mn-ea"/>
                <a:cs typeface="+mn-cs"/>
              </a:rPr>
              <a:t> punto de </a:t>
            </a:r>
            <a:r>
              <a:rPr lang="en-US" sz="2200" kern="1200" dirty="0" err="1">
                <a:solidFill>
                  <a:srgbClr val="FFFFFF"/>
                </a:solidFill>
                <a:effectLst/>
                <a:latin typeface="+mn-lt"/>
                <a:ea typeface="+mn-ea"/>
                <a:cs typeface="+mn-cs"/>
              </a:rPr>
              <a:t>partida</a:t>
            </a:r>
            <a:r>
              <a:rPr lang="en-US" sz="2200" kern="1200" dirty="0">
                <a:solidFill>
                  <a:srgbClr val="FFFFFF"/>
                </a:solidFill>
                <a:effectLst/>
                <a:latin typeface="+mn-lt"/>
                <a:ea typeface="+mn-ea"/>
                <a:cs typeface="+mn-cs"/>
              </a:rPr>
              <a:t> para </a:t>
            </a:r>
            <a:r>
              <a:rPr lang="en-US" sz="2200" kern="1200" dirty="0" err="1">
                <a:solidFill>
                  <a:srgbClr val="FFFFFF"/>
                </a:solidFill>
                <a:effectLst/>
                <a:latin typeface="+mn-lt"/>
                <a:ea typeface="+mn-ea"/>
                <a:cs typeface="+mn-cs"/>
              </a:rPr>
              <a:t>ayudar</a:t>
            </a:r>
            <a:r>
              <a:rPr lang="en-US" sz="2200" kern="1200" dirty="0">
                <a:solidFill>
                  <a:srgbClr val="FFFFFF"/>
                </a:solidFill>
                <a:effectLst/>
                <a:latin typeface="+mn-lt"/>
                <a:ea typeface="+mn-ea"/>
                <a:cs typeface="+mn-cs"/>
              </a:rPr>
              <a:t> a </a:t>
            </a:r>
            <a:r>
              <a:rPr lang="en-US" sz="2200" kern="1200" dirty="0" err="1">
                <a:solidFill>
                  <a:srgbClr val="FFFFFF"/>
                </a:solidFill>
                <a:effectLst/>
                <a:latin typeface="+mn-lt"/>
                <a:ea typeface="+mn-ea"/>
                <a:cs typeface="+mn-cs"/>
              </a:rPr>
              <a:t>países</a:t>
            </a:r>
            <a:r>
              <a:rPr lang="en-US" sz="2200" kern="1200" dirty="0">
                <a:solidFill>
                  <a:srgbClr val="FFFFFF"/>
                </a:solidFill>
                <a:effectLst/>
                <a:latin typeface="+mn-lt"/>
                <a:ea typeface="+mn-ea"/>
                <a:cs typeface="+mn-cs"/>
              </a:rPr>
              <a:t> </a:t>
            </a:r>
            <a:r>
              <a:rPr lang="en-US" sz="2200" kern="1200" dirty="0" err="1">
                <a:solidFill>
                  <a:srgbClr val="FFFFFF"/>
                </a:solidFill>
                <a:effectLst/>
                <a:latin typeface="+mn-lt"/>
                <a:ea typeface="+mn-ea"/>
                <a:cs typeface="+mn-cs"/>
              </a:rPr>
              <a:t>en</a:t>
            </a:r>
            <a:r>
              <a:rPr lang="en-US" sz="2200" kern="1200" dirty="0">
                <a:solidFill>
                  <a:srgbClr val="FFFFFF"/>
                </a:solidFill>
                <a:effectLst/>
                <a:latin typeface="+mn-lt"/>
                <a:ea typeface="+mn-ea"/>
                <a:cs typeface="+mn-cs"/>
              </a:rPr>
              <a:t> </a:t>
            </a:r>
            <a:r>
              <a:rPr lang="en-US" sz="2200" kern="1200" dirty="0" err="1">
                <a:solidFill>
                  <a:srgbClr val="FFFFFF"/>
                </a:solidFill>
                <a:effectLst/>
                <a:latin typeface="+mn-lt"/>
                <a:ea typeface="+mn-ea"/>
                <a:cs typeface="+mn-cs"/>
              </a:rPr>
              <a:t>desarrollo</a:t>
            </a:r>
            <a:r>
              <a:rPr lang="en-US" sz="2200" kern="1200" dirty="0">
                <a:solidFill>
                  <a:srgbClr val="FFFFFF"/>
                </a:solidFill>
                <a:effectLst/>
                <a:latin typeface="+mn-lt"/>
                <a:ea typeface="+mn-ea"/>
                <a:cs typeface="+mn-cs"/>
              </a:rPr>
              <a:t> a </a:t>
            </a:r>
            <a:r>
              <a:rPr lang="en-US" sz="2200" kern="1200" dirty="0" err="1">
                <a:solidFill>
                  <a:srgbClr val="FFFFFF"/>
                </a:solidFill>
                <a:effectLst/>
                <a:latin typeface="+mn-lt"/>
                <a:ea typeface="+mn-ea"/>
                <a:cs typeface="+mn-cs"/>
              </a:rPr>
              <a:t>mitigar</a:t>
            </a:r>
            <a:r>
              <a:rPr lang="en-US" sz="2200" kern="1200" dirty="0">
                <a:solidFill>
                  <a:srgbClr val="FFFFFF"/>
                </a:solidFill>
                <a:effectLst/>
                <a:latin typeface="+mn-lt"/>
                <a:ea typeface="+mn-ea"/>
                <a:cs typeface="+mn-cs"/>
              </a:rPr>
              <a:t> y </a:t>
            </a:r>
            <a:r>
              <a:rPr lang="en-US" sz="2200" kern="1200" dirty="0" err="1">
                <a:solidFill>
                  <a:srgbClr val="FFFFFF"/>
                </a:solidFill>
                <a:effectLst/>
                <a:latin typeface="+mn-lt"/>
                <a:ea typeface="+mn-ea"/>
                <a:cs typeface="+mn-cs"/>
              </a:rPr>
              <a:t>adaptarse</a:t>
            </a:r>
            <a:r>
              <a:rPr lang="en-US" sz="2200" kern="1200" dirty="0">
                <a:solidFill>
                  <a:srgbClr val="FFFFFF"/>
                </a:solidFill>
                <a:effectLst/>
                <a:latin typeface="+mn-lt"/>
                <a:ea typeface="+mn-ea"/>
                <a:cs typeface="+mn-cs"/>
              </a:rPr>
              <a:t> al </a:t>
            </a:r>
            <a:r>
              <a:rPr lang="en-US" sz="2200" kern="1200" dirty="0" err="1">
                <a:solidFill>
                  <a:srgbClr val="FFFFFF"/>
                </a:solidFill>
                <a:effectLst/>
                <a:latin typeface="+mn-lt"/>
                <a:ea typeface="+mn-ea"/>
                <a:cs typeface="+mn-cs"/>
              </a:rPr>
              <a:t>cambio</a:t>
            </a:r>
            <a:r>
              <a:rPr lang="en-US" sz="2200" kern="1200" dirty="0">
                <a:solidFill>
                  <a:srgbClr val="FFFFFF"/>
                </a:solidFill>
                <a:effectLst/>
                <a:latin typeface="+mn-lt"/>
                <a:ea typeface="+mn-ea"/>
                <a:cs typeface="+mn-cs"/>
              </a:rPr>
              <a:t> </a:t>
            </a:r>
            <a:r>
              <a:rPr lang="en-US" sz="2200" kern="1200" dirty="0" err="1">
                <a:solidFill>
                  <a:srgbClr val="FFFFFF"/>
                </a:solidFill>
                <a:effectLst/>
                <a:latin typeface="+mn-lt"/>
                <a:ea typeface="+mn-ea"/>
                <a:cs typeface="+mn-cs"/>
              </a:rPr>
              <a:t>climático</a:t>
            </a:r>
            <a:r>
              <a:rPr lang="en-US" sz="2200" kern="1200" dirty="0">
                <a:solidFill>
                  <a:srgbClr val="FFFFFF"/>
                </a:solidFill>
                <a:effectLst/>
                <a:latin typeface="+mn-lt"/>
                <a:ea typeface="+mn-ea"/>
                <a:cs typeface="+mn-cs"/>
              </a:rPr>
              <a:t>.</a:t>
            </a:r>
          </a:p>
          <a:p>
            <a:pPr marL="457200" lvl="0" indent="-228600" algn="l" defTabSz="914400" rtl="0">
              <a:lnSpc>
                <a:spcPct val="90000"/>
              </a:lnSpc>
              <a:buSzPts val="1100"/>
              <a:buFont typeface="Arial" panose="020B0604020202020204" pitchFamily="34" charset="0"/>
              <a:buChar char="•"/>
            </a:pPr>
            <a:endParaRPr lang="en-US" sz="2200" kern="1200" dirty="0">
              <a:solidFill>
                <a:srgbClr val="FFFFFF"/>
              </a:solidFill>
              <a:effectLst/>
              <a:latin typeface="+mn-lt"/>
              <a:ea typeface="+mn-ea"/>
              <a:cs typeface="+mn-cs"/>
            </a:endParaRPr>
          </a:p>
          <a:p>
            <a:pPr marL="457200" lvl="0" indent="-228600" algn="l" defTabSz="914400" rtl="0">
              <a:lnSpc>
                <a:spcPct val="90000"/>
              </a:lnSpc>
              <a:buSzPts val="1100"/>
              <a:buFont typeface="Arial" panose="020B0604020202020204" pitchFamily="34" charset="0"/>
              <a:buChar char="•"/>
            </a:pPr>
            <a:r>
              <a:rPr lang="en-US" sz="2200" kern="1200" dirty="0" err="1">
                <a:solidFill>
                  <a:srgbClr val="FFFFFF"/>
                </a:solidFill>
                <a:effectLst/>
                <a:latin typeface="+mn-lt"/>
                <a:ea typeface="+mn-ea"/>
                <a:cs typeface="+mn-cs"/>
              </a:rPr>
              <a:t>Establece</a:t>
            </a:r>
            <a:r>
              <a:rPr lang="en-US" sz="2200" kern="1200" dirty="0">
                <a:solidFill>
                  <a:srgbClr val="FFFFFF"/>
                </a:solidFill>
                <a:effectLst/>
                <a:latin typeface="+mn-lt"/>
                <a:ea typeface="+mn-ea"/>
                <a:cs typeface="+mn-cs"/>
              </a:rPr>
              <a:t> </a:t>
            </a:r>
            <a:r>
              <a:rPr lang="en-US" sz="2200" kern="1200" dirty="0" err="1">
                <a:solidFill>
                  <a:srgbClr val="FFFFFF"/>
                </a:solidFill>
                <a:effectLst/>
                <a:latin typeface="+mn-lt"/>
                <a:ea typeface="+mn-ea"/>
                <a:cs typeface="+mn-cs"/>
              </a:rPr>
              <a:t>el</a:t>
            </a:r>
            <a:r>
              <a:rPr lang="en-US" sz="2200" kern="1200" dirty="0">
                <a:solidFill>
                  <a:srgbClr val="FFFFFF"/>
                </a:solidFill>
                <a:effectLst/>
                <a:latin typeface="+mn-lt"/>
                <a:ea typeface="+mn-ea"/>
                <a:cs typeface="+mn-cs"/>
              </a:rPr>
              <a:t> </a:t>
            </a:r>
            <a:r>
              <a:rPr lang="en-US" sz="2200" kern="1200" dirty="0" err="1">
                <a:solidFill>
                  <a:srgbClr val="FFFFFF"/>
                </a:solidFill>
                <a:effectLst/>
                <a:latin typeface="+mn-lt"/>
                <a:ea typeface="+mn-ea"/>
                <a:cs typeface="+mn-cs"/>
              </a:rPr>
              <a:t>compromiso</a:t>
            </a:r>
            <a:r>
              <a:rPr lang="en-US" sz="2200" kern="1200" dirty="0">
                <a:solidFill>
                  <a:srgbClr val="FFFFFF"/>
                </a:solidFill>
                <a:effectLst/>
                <a:latin typeface="+mn-lt"/>
                <a:ea typeface="+mn-ea"/>
                <a:cs typeface="+mn-cs"/>
              </a:rPr>
              <a:t> de </a:t>
            </a:r>
            <a:r>
              <a:rPr lang="en-US" sz="2200" kern="1200" dirty="0" err="1">
                <a:solidFill>
                  <a:srgbClr val="FFFFFF"/>
                </a:solidFill>
                <a:effectLst/>
                <a:latin typeface="+mn-lt"/>
                <a:ea typeface="+mn-ea"/>
                <a:cs typeface="+mn-cs"/>
              </a:rPr>
              <a:t>todas</a:t>
            </a:r>
            <a:r>
              <a:rPr lang="en-US" sz="2200" kern="1200" dirty="0">
                <a:solidFill>
                  <a:srgbClr val="FFFFFF"/>
                </a:solidFill>
                <a:effectLst/>
                <a:latin typeface="+mn-lt"/>
                <a:ea typeface="+mn-ea"/>
                <a:cs typeface="+mn-cs"/>
              </a:rPr>
              <a:t> las </a:t>
            </a:r>
            <a:r>
              <a:rPr lang="en-US" sz="2200" kern="1200" dirty="0" err="1">
                <a:solidFill>
                  <a:srgbClr val="FFFFFF"/>
                </a:solidFill>
                <a:effectLst/>
                <a:latin typeface="+mn-lt"/>
                <a:ea typeface="+mn-ea"/>
                <a:cs typeface="+mn-cs"/>
              </a:rPr>
              <a:t>Partes</a:t>
            </a:r>
            <a:r>
              <a:rPr lang="en-US" sz="2200" kern="1200" dirty="0">
                <a:solidFill>
                  <a:srgbClr val="FFFFFF"/>
                </a:solidFill>
                <a:effectLst/>
                <a:latin typeface="+mn-lt"/>
                <a:ea typeface="+mn-ea"/>
                <a:cs typeface="+mn-cs"/>
              </a:rPr>
              <a:t>, </a:t>
            </a:r>
            <a:r>
              <a:rPr lang="en-US" sz="2200" kern="1200" dirty="0" err="1">
                <a:solidFill>
                  <a:srgbClr val="FFFFFF"/>
                </a:solidFill>
                <a:effectLst/>
                <a:latin typeface="+mn-lt"/>
                <a:ea typeface="+mn-ea"/>
                <a:cs typeface="+mn-cs"/>
              </a:rPr>
              <a:t>ya</a:t>
            </a:r>
            <a:r>
              <a:rPr lang="en-US" sz="2200" kern="1200" dirty="0">
                <a:solidFill>
                  <a:srgbClr val="FFFFFF"/>
                </a:solidFill>
                <a:effectLst/>
                <a:latin typeface="+mn-lt"/>
                <a:ea typeface="+mn-ea"/>
                <a:cs typeface="+mn-cs"/>
              </a:rPr>
              <a:t> sea </a:t>
            </a:r>
            <a:r>
              <a:rPr lang="en-US" sz="2200" kern="1200" dirty="0" err="1">
                <a:solidFill>
                  <a:srgbClr val="FFFFFF"/>
                </a:solidFill>
                <a:effectLst/>
                <a:latin typeface="+mn-lt"/>
                <a:ea typeface="+mn-ea"/>
                <a:cs typeface="+mn-cs"/>
              </a:rPr>
              <a:t>países</a:t>
            </a:r>
            <a:r>
              <a:rPr lang="en-US" sz="2200" kern="1200" dirty="0">
                <a:solidFill>
                  <a:srgbClr val="FFFFFF"/>
                </a:solidFill>
                <a:effectLst/>
                <a:latin typeface="+mn-lt"/>
                <a:ea typeface="+mn-ea"/>
                <a:cs typeface="+mn-cs"/>
              </a:rPr>
              <a:t> </a:t>
            </a:r>
            <a:r>
              <a:rPr lang="en-US" sz="2200" kern="1200" dirty="0" err="1">
                <a:solidFill>
                  <a:srgbClr val="FFFFFF"/>
                </a:solidFill>
                <a:effectLst/>
                <a:latin typeface="+mn-lt"/>
                <a:ea typeface="+mn-ea"/>
                <a:cs typeface="+mn-cs"/>
              </a:rPr>
              <a:t>industrializados</a:t>
            </a:r>
            <a:r>
              <a:rPr lang="en-US" sz="2200" kern="1200" dirty="0">
                <a:solidFill>
                  <a:srgbClr val="FFFFFF"/>
                </a:solidFill>
                <a:effectLst/>
                <a:latin typeface="+mn-lt"/>
                <a:ea typeface="+mn-ea"/>
                <a:cs typeface="+mn-cs"/>
              </a:rPr>
              <a:t> o no, de </a:t>
            </a:r>
            <a:r>
              <a:rPr lang="en-US" sz="2200" kern="1200" dirty="0" err="1">
                <a:solidFill>
                  <a:srgbClr val="FFFFFF"/>
                </a:solidFill>
                <a:effectLst/>
                <a:latin typeface="+mn-lt"/>
                <a:ea typeface="+mn-ea"/>
                <a:cs typeface="+mn-cs"/>
              </a:rPr>
              <a:t>reducir</a:t>
            </a:r>
            <a:r>
              <a:rPr lang="en-US" sz="2200" kern="1200" dirty="0">
                <a:solidFill>
                  <a:srgbClr val="FFFFFF"/>
                </a:solidFill>
                <a:effectLst/>
                <a:latin typeface="+mn-lt"/>
                <a:ea typeface="+mn-ea"/>
                <a:cs typeface="+mn-cs"/>
              </a:rPr>
              <a:t> </a:t>
            </a:r>
            <a:r>
              <a:rPr lang="en-US" sz="2200" kern="1200" dirty="0" err="1">
                <a:solidFill>
                  <a:srgbClr val="FFFFFF"/>
                </a:solidFill>
                <a:effectLst/>
                <a:latin typeface="+mn-lt"/>
                <a:ea typeface="+mn-ea"/>
                <a:cs typeface="+mn-cs"/>
              </a:rPr>
              <a:t>emisiones</a:t>
            </a:r>
            <a:r>
              <a:rPr lang="en-US" sz="2200" kern="1200" dirty="0">
                <a:solidFill>
                  <a:srgbClr val="FFFFFF"/>
                </a:solidFill>
                <a:effectLst/>
                <a:latin typeface="+mn-lt"/>
                <a:ea typeface="+mn-ea"/>
                <a:cs typeface="+mn-cs"/>
              </a:rPr>
              <a:t>, bajo </a:t>
            </a:r>
            <a:r>
              <a:rPr lang="en-US" sz="2200" kern="1200" dirty="0" err="1">
                <a:solidFill>
                  <a:srgbClr val="FFFFFF"/>
                </a:solidFill>
                <a:effectLst/>
                <a:latin typeface="+mn-lt"/>
                <a:ea typeface="+mn-ea"/>
                <a:cs typeface="+mn-cs"/>
              </a:rPr>
              <a:t>el</a:t>
            </a:r>
            <a:r>
              <a:rPr lang="en-US" sz="2200" kern="1200" dirty="0">
                <a:solidFill>
                  <a:srgbClr val="FFFFFF"/>
                </a:solidFill>
                <a:effectLst/>
                <a:latin typeface="+mn-lt"/>
                <a:ea typeface="+mn-ea"/>
                <a:cs typeface="+mn-cs"/>
              </a:rPr>
              <a:t> principio de la </a:t>
            </a:r>
            <a:r>
              <a:rPr lang="en-US" sz="2200" kern="1200" dirty="0" err="1">
                <a:solidFill>
                  <a:srgbClr val="FFFFFF"/>
                </a:solidFill>
                <a:effectLst/>
                <a:latin typeface="+mn-lt"/>
                <a:ea typeface="+mn-ea"/>
                <a:cs typeface="+mn-cs"/>
              </a:rPr>
              <a:t>Convención</a:t>
            </a:r>
            <a:r>
              <a:rPr lang="en-US" sz="2200" kern="1200" dirty="0">
                <a:solidFill>
                  <a:srgbClr val="FFFFFF"/>
                </a:solidFill>
                <a:effectLst/>
                <a:latin typeface="+mn-lt"/>
                <a:ea typeface="+mn-ea"/>
                <a:cs typeface="+mn-cs"/>
              </a:rPr>
              <a:t> de </a:t>
            </a:r>
            <a:r>
              <a:rPr lang="en-US" sz="2200" kern="1200" dirty="0" err="1">
                <a:solidFill>
                  <a:srgbClr val="FFFFFF"/>
                </a:solidFill>
                <a:effectLst/>
                <a:latin typeface="+mn-lt"/>
                <a:ea typeface="+mn-ea"/>
                <a:cs typeface="+mn-cs"/>
              </a:rPr>
              <a:t>responsabilidades</a:t>
            </a:r>
            <a:r>
              <a:rPr lang="en-US" sz="2200" kern="1200" dirty="0">
                <a:solidFill>
                  <a:srgbClr val="FFFFFF"/>
                </a:solidFill>
                <a:effectLst/>
                <a:latin typeface="+mn-lt"/>
                <a:ea typeface="+mn-ea"/>
                <a:cs typeface="+mn-cs"/>
              </a:rPr>
              <a:t> </a:t>
            </a:r>
            <a:r>
              <a:rPr lang="en-US" sz="2200" kern="1200" dirty="0" err="1">
                <a:solidFill>
                  <a:srgbClr val="FFFFFF"/>
                </a:solidFill>
                <a:effectLst/>
                <a:latin typeface="+mn-lt"/>
                <a:ea typeface="+mn-ea"/>
                <a:cs typeface="+mn-cs"/>
              </a:rPr>
              <a:t>comunes</a:t>
            </a:r>
            <a:r>
              <a:rPr lang="en-US" sz="2200" kern="1200" dirty="0">
                <a:solidFill>
                  <a:srgbClr val="FFFFFF"/>
                </a:solidFill>
                <a:effectLst/>
                <a:latin typeface="+mn-lt"/>
                <a:ea typeface="+mn-ea"/>
                <a:cs typeface="+mn-cs"/>
              </a:rPr>
              <a:t> </a:t>
            </a:r>
            <a:r>
              <a:rPr lang="en-US" sz="2200" kern="1200" dirty="0" err="1">
                <a:solidFill>
                  <a:srgbClr val="FFFFFF"/>
                </a:solidFill>
                <a:effectLst/>
                <a:latin typeface="+mn-lt"/>
                <a:ea typeface="+mn-ea"/>
                <a:cs typeface="+mn-cs"/>
              </a:rPr>
              <a:t>pero</a:t>
            </a:r>
            <a:r>
              <a:rPr lang="en-US" sz="2200" kern="1200" dirty="0">
                <a:solidFill>
                  <a:srgbClr val="FFFFFF"/>
                </a:solidFill>
                <a:effectLst/>
                <a:latin typeface="+mn-lt"/>
                <a:ea typeface="+mn-ea"/>
                <a:cs typeface="+mn-cs"/>
              </a:rPr>
              <a:t> </a:t>
            </a:r>
            <a:r>
              <a:rPr lang="en-US" sz="2200" kern="1200" dirty="0" err="1">
                <a:solidFill>
                  <a:srgbClr val="FFFFFF"/>
                </a:solidFill>
                <a:effectLst/>
                <a:latin typeface="+mn-lt"/>
                <a:ea typeface="+mn-ea"/>
                <a:cs typeface="+mn-cs"/>
              </a:rPr>
              <a:t>diferenciadas</a:t>
            </a:r>
            <a:r>
              <a:rPr lang="en-US" sz="2200" kern="1200" dirty="0">
                <a:solidFill>
                  <a:srgbClr val="FFFFFF"/>
                </a:solidFill>
                <a:effectLst/>
                <a:latin typeface="+mn-lt"/>
                <a:ea typeface="+mn-ea"/>
                <a:cs typeface="+mn-cs"/>
              </a:rPr>
              <a:t>.</a:t>
            </a:r>
          </a:p>
          <a:p>
            <a:pPr marL="457200" lvl="0" indent="-228600" algn="l" defTabSz="914400" rtl="0">
              <a:lnSpc>
                <a:spcPct val="90000"/>
              </a:lnSpc>
              <a:buSzPts val="1100"/>
              <a:buFont typeface="Arial" panose="020B0604020202020204" pitchFamily="34" charset="0"/>
              <a:buChar char="•"/>
            </a:pPr>
            <a:endParaRPr lang="en-US" sz="2200" kern="1200" dirty="0">
              <a:solidFill>
                <a:srgbClr val="FFFFFF"/>
              </a:solidFill>
              <a:effectLst/>
              <a:latin typeface="+mn-lt"/>
              <a:ea typeface="+mn-ea"/>
              <a:cs typeface="+mn-cs"/>
            </a:endParaRPr>
          </a:p>
          <a:p>
            <a:pPr marL="457200" lvl="0" indent="-228600" algn="l" defTabSz="914400" rtl="0">
              <a:lnSpc>
                <a:spcPct val="90000"/>
              </a:lnSpc>
              <a:buSzPts val="1100"/>
              <a:buFont typeface="Arial" panose="020B0604020202020204" pitchFamily="34" charset="0"/>
              <a:buChar char="•"/>
            </a:pPr>
            <a:r>
              <a:rPr lang="en-US" sz="2200" kern="1200" dirty="0" err="1">
                <a:solidFill>
                  <a:srgbClr val="FFFFFF"/>
                </a:solidFill>
                <a:effectLst/>
                <a:latin typeface="+mn-lt"/>
                <a:ea typeface="+mn-ea"/>
                <a:cs typeface="+mn-cs"/>
              </a:rPr>
              <a:t>Presentar</a:t>
            </a:r>
            <a:r>
              <a:rPr lang="en-US" sz="2200" kern="1200" dirty="0">
                <a:solidFill>
                  <a:srgbClr val="FFFFFF"/>
                </a:solidFill>
                <a:effectLst/>
                <a:latin typeface="+mn-lt"/>
                <a:ea typeface="+mn-ea"/>
                <a:cs typeface="+mn-cs"/>
              </a:rPr>
              <a:t> las NDC o </a:t>
            </a:r>
            <a:r>
              <a:rPr lang="en-US" sz="2200" kern="1200" dirty="0" err="1">
                <a:solidFill>
                  <a:srgbClr val="FFFFFF"/>
                </a:solidFill>
                <a:effectLst/>
                <a:latin typeface="+mn-lt"/>
                <a:ea typeface="+mn-ea"/>
                <a:cs typeface="+mn-cs"/>
              </a:rPr>
              <a:t>contribuciones</a:t>
            </a:r>
            <a:r>
              <a:rPr lang="en-US" sz="2200" kern="1200" dirty="0">
                <a:solidFill>
                  <a:srgbClr val="FFFFFF"/>
                </a:solidFill>
                <a:effectLst/>
                <a:latin typeface="+mn-lt"/>
                <a:ea typeface="+mn-ea"/>
                <a:cs typeface="+mn-cs"/>
              </a:rPr>
              <a:t> </a:t>
            </a:r>
            <a:r>
              <a:rPr lang="en-US" sz="2200" kern="1200" dirty="0" err="1">
                <a:solidFill>
                  <a:srgbClr val="FFFFFF"/>
                </a:solidFill>
                <a:effectLst/>
                <a:latin typeface="+mn-lt"/>
                <a:ea typeface="+mn-ea"/>
                <a:cs typeface="+mn-cs"/>
              </a:rPr>
              <a:t>determinadas</a:t>
            </a:r>
            <a:r>
              <a:rPr lang="en-US" sz="2200" kern="1200" dirty="0">
                <a:solidFill>
                  <a:srgbClr val="FFFFFF"/>
                </a:solidFill>
                <a:effectLst/>
                <a:latin typeface="+mn-lt"/>
                <a:ea typeface="+mn-ea"/>
                <a:cs typeface="+mn-cs"/>
              </a:rPr>
              <a:t> a </a:t>
            </a:r>
            <a:r>
              <a:rPr lang="en-US" sz="2200" kern="1200" dirty="0" err="1">
                <a:solidFill>
                  <a:srgbClr val="FFFFFF"/>
                </a:solidFill>
                <a:effectLst/>
                <a:latin typeface="+mn-lt"/>
                <a:ea typeface="+mn-ea"/>
                <a:cs typeface="+mn-cs"/>
              </a:rPr>
              <a:t>nivel</a:t>
            </a:r>
            <a:r>
              <a:rPr lang="en-US" sz="2200" kern="1200" dirty="0">
                <a:solidFill>
                  <a:srgbClr val="FFFFFF"/>
                </a:solidFill>
                <a:effectLst/>
                <a:latin typeface="+mn-lt"/>
                <a:ea typeface="+mn-ea"/>
                <a:cs typeface="+mn-cs"/>
              </a:rPr>
              <a:t> </a:t>
            </a:r>
            <a:r>
              <a:rPr lang="en-US" sz="2200" kern="1200" dirty="0" err="1">
                <a:solidFill>
                  <a:srgbClr val="FFFFFF"/>
                </a:solidFill>
                <a:effectLst/>
                <a:latin typeface="+mn-lt"/>
                <a:ea typeface="+mn-ea"/>
                <a:cs typeface="+mn-cs"/>
              </a:rPr>
              <a:t>nacional</a:t>
            </a:r>
            <a:r>
              <a:rPr lang="en-US" sz="2200" kern="1200" dirty="0">
                <a:solidFill>
                  <a:srgbClr val="FFFFFF"/>
                </a:solidFill>
                <a:effectLst/>
                <a:latin typeface="+mn-lt"/>
                <a:ea typeface="+mn-ea"/>
                <a:cs typeface="+mn-cs"/>
              </a:rPr>
              <a:t> </a:t>
            </a:r>
            <a:r>
              <a:rPr lang="en-US" sz="2200" kern="1200" dirty="0" err="1">
                <a:solidFill>
                  <a:srgbClr val="FFFFFF"/>
                </a:solidFill>
                <a:effectLst/>
                <a:latin typeface="+mn-lt"/>
                <a:ea typeface="+mn-ea"/>
                <a:cs typeface="+mn-cs"/>
              </a:rPr>
              <a:t>cada</a:t>
            </a:r>
            <a:r>
              <a:rPr lang="en-US" sz="2200" kern="1200" dirty="0">
                <a:solidFill>
                  <a:srgbClr val="FFFFFF"/>
                </a:solidFill>
                <a:effectLst/>
                <a:latin typeface="+mn-lt"/>
                <a:ea typeface="+mn-ea"/>
                <a:cs typeface="+mn-cs"/>
              </a:rPr>
              <a:t> </a:t>
            </a:r>
            <a:r>
              <a:rPr lang="en-US" sz="2200" kern="1200" dirty="0" err="1">
                <a:solidFill>
                  <a:srgbClr val="FFFFFF"/>
                </a:solidFill>
                <a:effectLst/>
                <a:latin typeface="+mn-lt"/>
                <a:ea typeface="+mn-ea"/>
                <a:cs typeface="+mn-cs"/>
              </a:rPr>
              <a:t>cinco</a:t>
            </a:r>
            <a:r>
              <a:rPr lang="en-US" sz="2200" kern="1200" dirty="0">
                <a:solidFill>
                  <a:srgbClr val="FFFFFF"/>
                </a:solidFill>
                <a:effectLst/>
                <a:latin typeface="+mn-lt"/>
                <a:ea typeface="+mn-ea"/>
                <a:cs typeface="+mn-cs"/>
              </a:rPr>
              <a:t> </a:t>
            </a:r>
            <a:r>
              <a:rPr lang="en-US" sz="2200" kern="1200" dirty="0" err="1">
                <a:solidFill>
                  <a:srgbClr val="FFFFFF"/>
                </a:solidFill>
                <a:effectLst/>
                <a:latin typeface="+mn-lt"/>
                <a:ea typeface="+mn-ea"/>
                <a:cs typeface="+mn-cs"/>
              </a:rPr>
              <a:t>años</a:t>
            </a:r>
            <a:r>
              <a:rPr lang="en-US" sz="2200" kern="1200" dirty="0">
                <a:solidFill>
                  <a:srgbClr val="FFFFFF"/>
                </a:solidFill>
                <a:effectLst/>
                <a:latin typeface="+mn-lt"/>
                <a:ea typeface="+mn-ea"/>
                <a:cs typeface="+mn-cs"/>
              </a:rPr>
              <a:t>, </a:t>
            </a:r>
            <a:r>
              <a:rPr lang="en-US" sz="2200" kern="1200" dirty="0" err="1">
                <a:solidFill>
                  <a:srgbClr val="FFFFFF"/>
                </a:solidFill>
                <a:effectLst/>
                <a:latin typeface="+mn-lt"/>
                <a:ea typeface="+mn-ea"/>
                <a:cs typeface="+mn-cs"/>
              </a:rPr>
              <a:t>proceso</a:t>
            </a:r>
            <a:r>
              <a:rPr lang="en-US" sz="2200" kern="1200" dirty="0">
                <a:solidFill>
                  <a:srgbClr val="FFFFFF"/>
                </a:solidFill>
                <a:effectLst/>
                <a:latin typeface="+mn-lt"/>
                <a:ea typeface="+mn-ea"/>
                <a:cs typeface="+mn-cs"/>
              </a:rPr>
              <a:t> que </a:t>
            </a:r>
            <a:r>
              <a:rPr lang="en-US" sz="2200" kern="1200" dirty="0" err="1">
                <a:solidFill>
                  <a:srgbClr val="FFFFFF"/>
                </a:solidFill>
                <a:effectLst/>
                <a:latin typeface="+mn-lt"/>
                <a:ea typeface="+mn-ea"/>
                <a:cs typeface="+mn-cs"/>
              </a:rPr>
              <a:t>inició</a:t>
            </a:r>
            <a:r>
              <a:rPr lang="en-US" sz="2200" kern="1200" dirty="0">
                <a:solidFill>
                  <a:srgbClr val="FFFFFF"/>
                </a:solidFill>
                <a:effectLst/>
                <a:latin typeface="+mn-lt"/>
                <a:ea typeface="+mn-ea"/>
                <a:cs typeface="+mn-cs"/>
              </a:rPr>
              <a:t> para </a:t>
            </a:r>
            <a:r>
              <a:rPr lang="en-US" sz="2200" kern="1200" dirty="0" err="1">
                <a:solidFill>
                  <a:srgbClr val="FFFFFF"/>
                </a:solidFill>
                <a:effectLst/>
                <a:latin typeface="+mn-lt"/>
                <a:ea typeface="+mn-ea"/>
                <a:cs typeface="+mn-cs"/>
              </a:rPr>
              <a:t>el</a:t>
            </a:r>
            <a:r>
              <a:rPr lang="en-US" sz="2200" kern="1200" dirty="0">
                <a:solidFill>
                  <a:srgbClr val="FFFFFF"/>
                </a:solidFill>
                <a:effectLst/>
                <a:latin typeface="+mn-lt"/>
                <a:ea typeface="+mn-ea"/>
                <a:cs typeface="+mn-cs"/>
              </a:rPr>
              <a:t> 2020. </a:t>
            </a:r>
          </a:p>
          <a:p>
            <a:pPr marL="457200" lvl="0" indent="-228600" algn="l" defTabSz="914400" rtl="0">
              <a:lnSpc>
                <a:spcPct val="90000"/>
              </a:lnSpc>
              <a:buSzPts val="1100"/>
              <a:buFont typeface="Arial" panose="020B0604020202020204" pitchFamily="34" charset="0"/>
              <a:buChar char="•"/>
            </a:pPr>
            <a:endParaRPr lang="en-US" sz="2200" kern="1200" dirty="0">
              <a:solidFill>
                <a:srgbClr val="FFFFFF"/>
              </a:solidFill>
              <a:effectLst/>
              <a:latin typeface="+mn-lt"/>
              <a:ea typeface="+mn-ea"/>
              <a:cs typeface="+mn-cs"/>
            </a:endParaRPr>
          </a:p>
          <a:p>
            <a:pPr marL="457200" lvl="0" indent="-228600" algn="l" defTabSz="914400" rtl="0">
              <a:lnSpc>
                <a:spcPct val="90000"/>
              </a:lnSpc>
              <a:buSzPts val="1100"/>
              <a:buFont typeface="Arial" panose="020B0604020202020204" pitchFamily="34" charset="0"/>
              <a:buChar char="•"/>
            </a:pPr>
            <a:r>
              <a:rPr lang="en-US" sz="2200" kern="1200" dirty="0" err="1">
                <a:solidFill>
                  <a:srgbClr val="FFFFFF"/>
                </a:solidFill>
                <a:effectLst/>
                <a:latin typeface="+mn-lt"/>
                <a:ea typeface="+mn-ea"/>
                <a:cs typeface="+mn-cs"/>
              </a:rPr>
              <a:t>Realizar</a:t>
            </a:r>
            <a:r>
              <a:rPr lang="en-US" sz="2200" kern="1200" dirty="0">
                <a:solidFill>
                  <a:srgbClr val="FFFFFF"/>
                </a:solidFill>
                <a:effectLst/>
                <a:latin typeface="+mn-lt"/>
                <a:ea typeface="+mn-ea"/>
                <a:cs typeface="+mn-cs"/>
              </a:rPr>
              <a:t> </a:t>
            </a:r>
            <a:r>
              <a:rPr lang="en-US" sz="2200" kern="1200" dirty="0" err="1">
                <a:solidFill>
                  <a:srgbClr val="FFFFFF"/>
                </a:solidFill>
                <a:effectLst/>
                <a:latin typeface="+mn-lt"/>
                <a:ea typeface="+mn-ea"/>
                <a:cs typeface="+mn-cs"/>
              </a:rPr>
              <a:t>cada</a:t>
            </a:r>
            <a:r>
              <a:rPr lang="en-US" sz="2200" kern="1200" dirty="0">
                <a:solidFill>
                  <a:srgbClr val="FFFFFF"/>
                </a:solidFill>
                <a:effectLst/>
                <a:latin typeface="+mn-lt"/>
                <a:ea typeface="+mn-ea"/>
                <a:cs typeface="+mn-cs"/>
              </a:rPr>
              <a:t> </a:t>
            </a:r>
            <a:r>
              <a:rPr lang="en-US" sz="2200" kern="1200" dirty="0" err="1">
                <a:solidFill>
                  <a:srgbClr val="FFFFFF"/>
                </a:solidFill>
                <a:effectLst/>
                <a:latin typeface="+mn-lt"/>
                <a:ea typeface="+mn-ea"/>
                <a:cs typeface="+mn-cs"/>
              </a:rPr>
              <a:t>cinco</a:t>
            </a:r>
            <a:r>
              <a:rPr lang="en-US" sz="2200" kern="1200" dirty="0">
                <a:solidFill>
                  <a:srgbClr val="FFFFFF"/>
                </a:solidFill>
                <a:effectLst/>
                <a:latin typeface="+mn-lt"/>
                <a:ea typeface="+mn-ea"/>
                <a:cs typeface="+mn-cs"/>
              </a:rPr>
              <a:t> </a:t>
            </a:r>
            <a:r>
              <a:rPr lang="en-US" sz="2200" kern="1200" dirty="0" err="1">
                <a:solidFill>
                  <a:srgbClr val="FFFFFF"/>
                </a:solidFill>
                <a:effectLst/>
                <a:latin typeface="+mn-lt"/>
                <a:ea typeface="+mn-ea"/>
                <a:cs typeface="+mn-cs"/>
              </a:rPr>
              <a:t>años</a:t>
            </a:r>
            <a:r>
              <a:rPr lang="en-US" sz="2200" kern="1200" dirty="0">
                <a:solidFill>
                  <a:srgbClr val="FFFFFF"/>
                </a:solidFill>
                <a:effectLst/>
                <a:latin typeface="+mn-lt"/>
                <a:ea typeface="+mn-ea"/>
                <a:cs typeface="+mn-cs"/>
              </a:rPr>
              <a:t> un balance global para </a:t>
            </a:r>
            <a:r>
              <a:rPr lang="en-US" sz="2200" kern="1200" dirty="0" err="1">
                <a:solidFill>
                  <a:srgbClr val="FFFFFF"/>
                </a:solidFill>
                <a:effectLst/>
                <a:latin typeface="+mn-lt"/>
                <a:ea typeface="+mn-ea"/>
                <a:cs typeface="+mn-cs"/>
              </a:rPr>
              <a:t>evaluar</a:t>
            </a:r>
            <a:r>
              <a:rPr lang="en-US" sz="2200" kern="1200" dirty="0">
                <a:solidFill>
                  <a:srgbClr val="FFFFFF"/>
                </a:solidFill>
                <a:effectLst/>
                <a:latin typeface="+mn-lt"/>
                <a:ea typeface="+mn-ea"/>
                <a:cs typeface="+mn-cs"/>
              </a:rPr>
              <a:t> </a:t>
            </a:r>
            <a:r>
              <a:rPr lang="en-US" sz="2200" kern="1200" dirty="0" err="1">
                <a:solidFill>
                  <a:srgbClr val="FFFFFF"/>
                </a:solidFill>
                <a:effectLst/>
                <a:latin typeface="+mn-lt"/>
                <a:ea typeface="+mn-ea"/>
                <a:cs typeface="+mn-cs"/>
              </a:rPr>
              <a:t>el</a:t>
            </a:r>
            <a:r>
              <a:rPr lang="en-US" sz="2200" kern="1200" dirty="0">
                <a:solidFill>
                  <a:srgbClr val="FFFFFF"/>
                </a:solidFill>
                <a:effectLst/>
                <a:latin typeface="+mn-lt"/>
                <a:ea typeface="+mn-ea"/>
                <a:cs typeface="+mn-cs"/>
              </a:rPr>
              <a:t> </a:t>
            </a:r>
            <a:r>
              <a:rPr lang="en-US" sz="2200" kern="1200" dirty="0" err="1">
                <a:solidFill>
                  <a:srgbClr val="FFFFFF"/>
                </a:solidFill>
                <a:effectLst/>
                <a:latin typeface="+mn-lt"/>
                <a:ea typeface="+mn-ea"/>
                <a:cs typeface="+mn-cs"/>
              </a:rPr>
              <a:t>avance</a:t>
            </a:r>
            <a:r>
              <a:rPr lang="en-US" sz="2200" kern="1200" dirty="0">
                <a:solidFill>
                  <a:srgbClr val="FFFFFF"/>
                </a:solidFill>
                <a:effectLst/>
                <a:latin typeface="+mn-lt"/>
                <a:ea typeface="+mn-ea"/>
                <a:cs typeface="+mn-cs"/>
              </a:rPr>
              <a:t> </a:t>
            </a:r>
            <a:r>
              <a:rPr lang="en-US" sz="2200" kern="1200" dirty="0" err="1">
                <a:solidFill>
                  <a:srgbClr val="FFFFFF"/>
                </a:solidFill>
                <a:effectLst/>
                <a:latin typeface="+mn-lt"/>
                <a:ea typeface="+mn-ea"/>
                <a:cs typeface="+mn-cs"/>
              </a:rPr>
              <a:t>colectivo</a:t>
            </a:r>
            <a:r>
              <a:rPr lang="en-US" sz="2200" kern="1200" dirty="0">
                <a:solidFill>
                  <a:srgbClr val="FFFFFF"/>
                </a:solidFill>
                <a:effectLst/>
                <a:latin typeface="+mn-lt"/>
                <a:ea typeface="+mn-ea"/>
                <a:cs typeface="+mn-cs"/>
              </a:rPr>
              <a:t> </a:t>
            </a:r>
            <a:r>
              <a:rPr lang="en-US" sz="2200" kern="1200" dirty="0" err="1">
                <a:solidFill>
                  <a:srgbClr val="FFFFFF"/>
                </a:solidFill>
                <a:effectLst/>
                <a:latin typeface="+mn-lt"/>
                <a:ea typeface="+mn-ea"/>
                <a:cs typeface="+mn-cs"/>
              </a:rPr>
              <a:t>en</a:t>
            </a:r>
            <a:r>
              <a:rPr lang="en-US" sz="2200" kern="1200" dirty="0">
                <a:solidFill>
                  <a:srgbClr val="FFFFFF"/>
                </a:solidFill>
                <a:effectLst/>
                <a:latin typeface="+mn-lt"/>
                <a:ea typeface="+mn-ea"/>
                <a:cs typeface="+mn-cs"/>
              </a:rPr>
              <a:t> </a:t>
            </a:r>
            <a:r>
              <a:rPr lang="en-US" sz="2200" kern="1200" dirty="0" err="1">
                <a:solidFill>
                  <a:srgbClr val="FFFFFF"/>
                </a:solidFill>
                <a:effectLst/>
                <a:latin typeface="+mn-lt"/>
                <a:ea typeface="+mn-ea"/>
                <a:cs typeface="+mn-cs"/>
              </a:rPr>
              <a:t>el</a:t>
            </a:r>
            <a:r>
              <a:rPr lang="en-US" sz="2200" kern="1200" dirty="0">
                <a:solidFill>
                  <a:srgbClr val="FFFFFF"/>
                </a:solidFill>
                <a:effectLst/>
                <a:latin typeface="+mn-lt"/>
                <a:ea typeface="+mn-ea"/>
                <a:cs typeface="+mn-cs"/>
              </a:rPr>
              <a:t> </a:t>
            </a:r>
            <a:r>
              <a:rPr lang="en-US" sz="2200" kern="1200" dirty="0" err="1">
                <a:solidFill>
                  <a:srgbClr val="FFFFFF"/>
                </a:solidFill>
                <a:effectLst/>
                <a:latin typeface="+mn-lt"/>
                <a:ea typeface="+mn-ea"/>
                <a:cs typeface="+mn-cs"/>
              </a:rPr>
              <a:t>cumplimiento</a:t>
            </a:r>
            <a:r>
              <a:rPr lang="en-US" sz="2200" kern="1200" dirty="0">
                <a:solidFill>
                  <a:srgbClr val="FFFFFF"/>
                </a:solidFill>
                <a:effectLst/>
                <a:latin typeface="+mn-lt"/>
                <a:ea typeface="+mn-ea"/>
                <a:cs typeface="+mn-cs"/>
              </a:rPr>
              <a:t> de las </a:t>
            </a:r>
            <a:r>
              <a:rPr lang="en-US" sz="2200" kern="1200" dirty="0" err="1">
                <a:solidFill>
                  <a:srgbClr val="FFFFFF"/>
                </a:solidFill>
                <a:effectLst/>
                <a:latin typeface="+mn-lt"/>
                <a:ea typeface="+mn-ea"/>
                <a:cs typeface="+mn-cs"/>
              </a:rPr>
              <a:t>metas</a:t>
            </a:r>
            <a:r>
              <a:rPr lang="en-US" sz="2200" kern="1200" dirty="0">
                <a:solidFill>
                  <a:srgbClr val="FFFFFF"/>
                </a:solidFill>
                <a:effectLst/>
                <a:latin typeface="+mn-lt"/>
                <a:ea typeface="+mn-ea"/>
                <a:cs typeface="+mn-cs"/>
              </a:rPr>
              <a:t> </a:t>
            </a:r>
            <a:r>
              <a:rPr lang="en-US" sz="2200" kern="1200" dirty="0" err="1">
                <a:solidFill>
                  <a:srgbClr val="FFFFFF"/>
                </a:solidFill>
                <a:effectLst/>
                <a:latin typeface="+mn-lt"/>
                <a:ea typeface="+mn-ea"/>
                <a:cs typeface="+mn-cs"/>
              </a:rPr>
              <a:t>definidas</a:t>
            </a:r>
            <a:r>
              <a:rPr lang="en-US" sz="2200" kern="1200" dirty="0">
                <a:solidFill>
                  <a:srgbClr val="FFFFFF"/>
                </a:solidFill>
                <a:effectLst/>
                <a:latin typeface="+mn-lt"/>
                <a:ea typeface="+mn-ea"/>
                <a:cs typeface="+mn-cs"/>
              </a:rPr>
              <a:t> </a:t>
            </a:r>
            <a:r>
              <a:rPr lang="en-US" sz="2200" kern="1200" dirty="0" err="1">
                <a:solidFill>
                  <a:srgbClr val="FFFFFF"/>
                </a:solidFill>
                <a:effectLst/>
                <a:latin typeface="+mn-lt"/>
                <a:ea typeface="+mn-ea"/>
                <a:cs typeface="+mn-cs"/>
              </a:rPr>
              <a:t>en</a:t>
            </a:r>
            <a:r>
              <a:rPr lang="en-US" sz="2200" kern="1200" dirty="0">
                <a:solidFill>
                  <a:srgbClr val="FFFFFF"/>
                </a:solidFill>
                <a:effectLst/>
                <a:latin typeface="+mn-lt"/>
                <a:ea typeface="+mn-ea"/>
                <a:cs typeface="+mn-cs"/>
              </a:rPr>
              <a:t> </a:t>
            </a:r>
            <a:r>
              <a:rPr lang="en-US" sz="2200" kern="1200" dirty="0" err="1">
                <a:solidFill>
                  <a:srgbClr val="FFFFFF"/>
                </a:solidFill>
                <a:effectLst/>
                <a:latin typeface="+mn-lt"/>
                <a:ea typeface="+mn-ea"/>
                <a:cs typeface="+mn-cs"/>
              </a:rPr>
              <a:t>el</a:t>
            </a:r>
            <a:r>
              <a:rPr lang="en-US" sz="2200" kern="1200" dirty="0">
                <a:solidFill>
                  <a:srgbClr val="FFFFFF"/>
                </a:solidFill>
                <a:effectLst/>
                <a:latin typeface="+mn-lt"/>
                <a:ea typeface="+mn-ea"/>
                <a:cs typeface="+mn-cs"/>
              </a:rPr>
              <a:t> </a:t>
            </a:r>
            <a:r>
              <a:rPr lang="en-US" sz="2200" kern="1200" dirty="0" err="1">
                <a:solidFill>
                  <a:srgbClr val="FFFFFF"/>
                </a:solidFill>
                <a:effectLst/>
                <a:latin typeface="+mn-lt"/>
                <a:ea typeface="+mn-ea"/>
                <a:cs typeface="+mn-cs"/>
              </a:rPr>
              <a:t>Acuerdo</a:t>
            </a:r>
            <a:r>
              <a:rPr lang="en-US" sz="2200" kern="1200" dirty="0">
                <a:solidFill>
                  <a:srgbClr val="FFFFFF"/>
                </a:solidFill>
                <a:effectLst/>
                <a:latin typeface="+mn-lt"/>
                <a:ea typeface="+mn-ea"/>
                <a:cs typeface="+mn-cs"/>
              </a:rPr>
              <a:t>. El primer balance se </a:t>
            </a:r>
            <a:r>
              <a:rPr lang="en-US" sz="2200" kern="1200" dirty="0" err="1">
                <a:solidFill>
                  <a:srgbClr val="FFFFFF"/>
                </a:solidFill>
                <a:effectLst/>
                <a:latin typeface="+mn-lt"/>
                <a:ea typeface="+mn-ea"/>
                <a:cs typeface="+mn-cs"/>
              </a:rPr>
              <a:t>puso</a:t>
            </a:r>
            <a:r>
              <a:rPr lang="en-US" sz="2200" kern="1200" dirty="0">
                <a:solidFill>
                  <a:srgbClr val="FFFFFF"/>
                </a:solidFill>
                <a:effectLst/>
                <a:latin typeface="+mn-lt"/>
                <a:ea typeface="+mn-ea"/>
                <a:cs typeface="+mn-cs"/>
              </a:rPr>
              <a:t> </a:t>
            </a:r>
            <a:r>
              <a:rPr lang="en-US" sz="2200" kern="1200" dirty="0" err="1">
                <a:solidFill>
                  <a:srgbClr val="FFFFFF"/>
                </a:solidFill>
                <a:effectLst/>
                <a:latin typeface="+mn-lt"/>
                <a:ea typeface="+mn-ea"/>
                <a:cs typeface="+mn-cs"/>
              </a:rPr>
              <a:t>en</a:t>
            </a:r>
            <a:r>
              <a:rPr lang="en-US" sz="2200" kern="1200" dirty="0">
                <a:solidFill>
                  <a:srgbClr val="FFFFFF"/>
                </a:solidFill>
                <a:effectLst/>
                <a:latin typeface="+mn-lt"/>
                <a:ea typeface="+mn-ea"/>
                <a:cs typeface="+mn-cs"/>
              </a:rPr>
              <a:t> </a:t>
            </a:r>
            <a:r>
              <a:rPr lang="en-US" sz="2200" kern="1200" dirty="0" err="1">
                <a:solidFill>
                  <a:srgbClr val="FFFFFF"/>
                </a:solidFill>
                <a:effectLst/>
                <a:latin typeface="+mn-lt"/>
                <a:ea typeface="+mn-ea"/>
                <a:cs typeface="+mn-cs"/>
              </a:rPr>
              <a:t>marcha</a:t>
            </a:r>
            <a:r>
              <a:rPr lang="en-US" sz="2200" kern="1200" dirty="0">
                <a:solidFill>
                  <a:srgbClr val="FFFFFF"/>
                </a:solidFill>
                <a:effectLst/>
                <a:latin typeface="+mn-lt"/>
                <a:ea typeface="+mn-ea"/>
                <a:cs typeface="+mn-cs"/>
              </a:rPr>
              <a:t> </a:t>
            </a:r>
            <a:r>
              <a:rPr lang="en-US" sz="2200" kern="1200" dirty="0" err="1">
                <a:solidFill>
                  <a:srgbClr val="FFFFFF"/>
                </a:solidFill>
                <a:effectLst/>
                <a:latin typeface="+mn-lt"/>
                <a:ea typeface="+mn-ea"/>
                <a:cs typeface="+mn-cs"/>
              </a:rPr>
              <a:t>en</a:t>
            </a:r>
            <a:r>
              <a:rPr lang="en-US" sz="2200" kern="1200" dirty="0">
                <a:solidFill>
                  <a:srgbClr val="FFFFFF"/>
                </a:solidFill>
                <a:effectLst/>
                <a:latin typeface="+mn-lt"/>
                <a:ea typeface="+mn-ea"/>
                <a:cs typeface="+mn-cs"/>
              </a:rPr>
              <a:t> la COP26 y </a:t>
            </a:r>
            <a:r>
              <a:rPr lang="en-US" sz="2200" kern="1200" dirty="0" err="1">
                <a:solidFill>
                  <a:srgbClr val="FFFFFF"/>
                </a:solidFill>
                <a:effectLst/>
                <a:latin typeface="+mn-lt"/>
                <a:ea typeface="+mn-ea"/>
                <a:cs typeface="+mn-cs"/>
              </a:rPr>
              <a:t>concluirá</a:t>
            </a:r>
            <a:r>
              <a:rPr lang="en-US" sz="2200" kern="1200" dirty="0">
                <a:solidFill>
                  <a:srgbClr val="FFFFFF"/>
                </a:solidFill>
                <a:effectLst/>
                <a:latin typeface="+mn-lt"/>
                <a:ea typeface="+mn-ea"/>
                <a:cs typeface="+mn-cs"/>
              </a:rPr>
              <a:t> </a:t>
            </a:r>
            <a:r>
              <a:rPr lang="en-US" sz="2200" kern="1200" dirty="0" err="1">
                <a:solidFill>
                  <a:srgbClr val="FFFFFF"/>
                </a:solidFill>
                <a:effectLst/>
                <a:latin typeface="+mn-lt"/>
                <a:ea typeface="+mn-ea"/>
                <a:cs typeface="+mn-cs"/>
              </a:rPr>
              <a:t>en</a:t>
            </a:r>
            <a:r>
              <a:rPr lang="en-US" sz="2200" kern="1200" dirty="0">
                <a:solidFill>
                  <a:srgbClr val="FFFFFF"/>
                </a:solidFill>
                <a:effectLst/>
                <a:latin typeface="+mn-lt"/>
                <a:ea typeface="+mn-ea"/>
                <a:cs typeface="+mn-cs"/>
              </a:rPr>
              <a:t> la COP28 de 2023. </a:t>
            </a:r>
            <a:r>
              <a:rPr lang="en-US" sz="2200" kern="1200" dirty="0" err="1">
                <a:solidFill>
                  <a:srgbClr val="FFFFFF"/>
                </a:solidFill>
                <a:effectLst/>
                <a:latin typeface="+mn-lt"/>
                <a:ea typeface="+mn-ea"/>
                <a:cs typeface="+mn-cs"/>
              </a:rPr>
              <a:t>Cada</a:t>
            </a:r>
            <a:r>
              <a:rPr lang="en-US" sz="2200" kern="1200" dirty="0">
                <a:solidFill>
                  <a:srgbClr val="FFFFFF"/>
                </a:solidFill>
                <a:effectLst/>
                <a:latin typeface="+mn-lt"/>
                <a:ea typeface="+mn-ea"/>
                <a:cs typeface="+mn-cs"/>
              </a:rPr>
              <a:t> balance es un </a:t>
            </a:r>
            <a:r>
              <a:rPr lang="en-US" sz="2200" kern="1200" dirty="0" err="1">
                <a:solidFill>
                  <a:srgbClr val="FFFFFF"/>
                </a:solidFill>
                <a:effectLst/>
                <a:latin typeface="+mn-lt"/>
                <a:ea typeface="+mn-ea"/>
                <a:cs typeface="+mn-cs"/>
              </a:rPr>
              <a:t>proceso</a:t>
            </a:r>
            <a:r>
              <a:rPr lang="en-US" sz="2200" kern="1200" dirty="0">
                <a:solidFill>
                  <a:srgbClr val="FFFFFF"/>
                </a:solidFill>
                <a:effectLst/>
                <a:latin typeface="+mn-lt"/>
                <a:ea typeface="+mn-ea"/>
                <a:cs typeface="+mn-cs"/>
              </a:rPr>
              <a:t> de dos </a:t>
            </a:r>
            <a:r>
              <a:rPr lang="en-US" sz="2200" kern="1200" dirty="0" err="1">
                <a:solidFill>
                  <a:srgbClr val="FFFFFF"/>
                </a:solidFill>
                <a:effectLst/>
                <a:latin typeface="+mn-lt"/>
                <a:ea typeface="+mn-ea"/>
                <a:cs typeface="+mn-cs"/>
              </a:rPr>
              <a:t>años</a:t>
            </a:r>
            <a:r>
              <a:rPr lang="en-US" sz="2200" kern="1200" dirty="0">
                <a:solidFill>
                  <a:srgbClr val="FFFFFF"/>
                </a:solidFill>
                <a:effectLst/>
                <a:latin typeface="+mn-lt"/>
                <a:ea typeface="+mn-ea"/>
                <a:cs typeface="+mn-cs"/>
              </a:rPr>
              <a:t> que se </a:t>
            </a:r>
            <a:r>
              <a:rPr lang="en-US" sz="2200" kern="1200" dirty="0" err="1">
                <a:solidFill>
                  <a:srgbClr val="FFFFFF"/>
                </a:solidFill>
                <a:effectLst/>
                <a:latin typeface="+mn-lt"/>
                <a:ea typeface="+mn-ea"/>
                <a:cs typeface="+mn-cs"/>
              </a:rPr>
              <a:t>realiza</a:t>
            </a:r>
            <a:r>
              <a:rPr lang="en-US" sz="2200" kern="1200" dirty="0">
                <a:solidFill>
                  <a:srgbClr val="FFFFFF"/>
                </a:solidFill>
                <a:effectLst/>
                <a:latin typeface="+mn-lt"/>
                <a:ea typeface="+mn-ea"/>
                <a:cs typeface="+mn-cs"/>
              </a:rPr>
              <a:t> </a:t>
            </a:r>
            <a:r>
              <a:rPr lang="en-US" sz="2200" kern="1200" dirty="0" err="1">
                <a:solidFill>
                  <a:srgbClr val="FFFFFF"/>
                </a:solidFill>
                <a:effectLst/>
                <a:latin typeface="+mn-lt"/>
                <a:ea typeface="+mn-ea"/>
                <a:cs typeface="+mn-cs"/>
              </a:rPr>
              <a:t>cada</a:t>
            </a:r>
            <a:r>
              <a:rPr lang="en-US" sz="2200" kern="1200" dirty="0">
                <a:solidFill>
                  <a:srgbClr val="FFFFFF"/>
                </a:solidFill>
                <a:effectLst/>
                <a:latin typeface="+mn-lt"/>
                <a:ea typeface="+mn-ea"/>
                <a:cs typeface="+mn-cs"/>
              </a:rPr>
              <a:t> </a:t>
            </a:r>
            <a:r>
              <a:rPr lang="en-US" sz="2200" kern="1200" dirty="0" err="1">
                <a:solidFill>
                  <a:srgbClr val="FFFFFF"/>
                </a:solidFill>
                <a:effectLst/>
                <a:latin typeface="+mn-lt"/>
                <a:ea typeface="+mn-ea"/>
                <a:cs typeface="+mn-cs"/>
              </a:rPr>
              <a:t>cinco</a:t>
            </a:r>
            <a:r>
              <a:rPr lang="en-US" sz="2200" kern="1200" dirty="0">
                <a:solidFill>
                  <a:srgbClr val="FFFFFF"/>
                </a:solidFill>
                <a:effectLst/>
                <a:latin typeface="+mn-lt"/>
                <a:ea typeface="+mn-ea"/>
                <a:cs typeface="+mn-cs"/>
              </a:rPr>
              <a:t> </a:t>
            </a:r>
            <a:r>
              <a:rPr lang="en-US" sz="2200" kern="1200" dirty="0" err="1">
                <a:solidFill>
                  <a:srgbClr val="FFFFFF"/>
                </a:solidFill>
                <a:effectLst/>
                <a:latin typeface="+mn-lt"/>
                <a:ea typeface="+mn-ea"/>
                <a:cs typeface="+mn-cs"/>
              </a:rPr>
              <a:t>años</a:t>
            </a:r>
            <a:r>
              <a:rPr lang="en-US" sz="2200" kern="1200" dirty="0">
                <a:solidFill>
                  <a:srgbClr val="FFFFFF"/>
                </a:solidFill>
                <a:effectLst/>
                <a:latin typeface="+mn-lt"/>
                <a:ea typeface="+mn-ea"/>
                <a:cs typeface="+mn-cs"/>
              </a:rPr>
              <a:t>.</a:t>
            </a:r>
          </a:p>
          <a:p>
            <a:pPr marL="0" indent="-228600" algn="l" defTabSz="914400" rtl="0">
              <a:lnSpc>
                <a:spcPct val="90000"/>
              </a:lnSpc>
              <a:buFont typeface="Arial" panose="020B0604020202020204" pitchFamily="34" charset="0"/>
              <a:buChar char="•"/>
            </a:pPr>
            <a:endParaRPr lang="en-US" sz="2200" kern="1200" dirty="0">
              <a:solidFill>
                <a:srgbClr val="FFFFFF"/>
              </a:solidFill>
              <a:latin typeface="+mn-lt"/>
              <a:ea typeface="+mn-ea"/>
              <a:cs typeface="+mn-cs"/>
            </a:endParaRPr>
          </a:p>
        </p:txBody>
      </p:sp>
    </p:spTree>
    <p:extLst>
      <p:ext uri="{BB962C8B-B14F-4D97-AF65-F5344CB8AC3E}">
        <p14:creationId xmlns:p14="http://schemas.microsoft.com/office/powerpoint/2010/main" val="123522175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2AEEBC8-9D30-42EF-95F2-386C2653FB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4000"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ítulo 2">
            <a:extLst>
              <a:ext uri="{FF2B5EF4-FFF2-40B4-BE49-F238E27FC236}">
                <a16:creationId xmlns:a16="http://schemas.microsoft.com/office/drawing/2014/main" id="{98A0365C-B03F-0961-60B6-7E5571BA78E5}"/>
              </a:ext>
            </a:extLst>
          </p:cNvPr>
          <p:cNvSpPr>
            <a:spLocks noGrp="1"/>
          </p:cNvSpPr>
          <p:nvPr>
            <p:ph type="title"/>
          </p:nvPr>
        </p:nvSpPr>
        <p:spPr>
          <a:xfrm>
            <a:off x="1261872" y="1005840"/>
            <a:ext cx="6839712" cy="2926080"/>
          </a:xfrm>
        </p:spPr>
        <p:txBody>
          <a:bodyPr vert="horz" lIns="91440" tIns="45720" rIns="91440" bIns="45720" rtlCol="0" anchor="ctr">
            <a:normAutofit/>
          </a:bodyPr>
          <a:lstStyle/>
          <a:p>
            <a:pPr algn="l" defTabSz="914400">
              <a:lnSpc>
                <a:spcPct val="90000"/>
              </a:lnSpc>
              <a:spcBef>
                <a:spcPct val="0"/>
              </a:spcBef>
            </a:pPr>
            <a:r>
              <a:rPr lang="en-US" sz="9600" kern="1200" dirty="0">
                <a:solidFill>
                  <a:schemeClr val="tx1"/>
                </a:solidFill>
                <a:latin typeface="+mj-lt"/>
                <a:ea typeface="+mj-ea"/>
                <a:cs typeface="+mj-cs"/>
              </a:rPr>
              <a:t>Para </a:t>
            </a:r>
            <a:r>
              <a:rPr lang="en-US" sz="9600" kern="1200" dirty="0" err="1">
                <a:solidFill>
                  <a:schemeClr val="tx1"/>
                </a:solidFill>
                <a:latin typeface="+mj-lt"/>
                <a:ea typeface="+mj-ea"/>
                <a:cs typeface="+mj-cs"/>
              </a:rPr>
              <a:t>lograrlo</a:t>
            </a:r>
            <a:endParaRPr lang="en-US" sz="9600" kern="1200" dirty="0">
              <a:solidFill>
                <a:schemeClr val="tx1"/>
              </a:solidFill>
              <a:latin typeface="+mj-lt"/>
              <a:ea typeface="+mj-ea"/>
              <a:cs typeface="+mj-cs"/>
            </a:endParaRPr>
          </a:p>
        </p:txBody>
      </p:sp>
      <p:sp>
        <p:nvSpPr>
          <p:cNvPr id="14" name="sketch line">
            <a:extLst>
              <a:ext uri="{FF2B5EF4-FFF2-40B4-BE49-F238E27FC236}">
                <a16:creationId xmlns:a16="http://schemas.microsoft.com/office/drawing/2014/main" id="{2E92FA66-67D7-4CB4-94D3-E643A9AD4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132318" y="2450592"/>
            <a:ext cx="3108960" cy="36576"/>
          </a:xfrm>
          <a:custGeom>
            <a:avLst/>
            <a:gdLst>
              <a:gd name="connsiteX0" fmla="*/ 0 w 3108960"/>
              <a:gd name="connsiteY0" fmla="*/ 0 h 36576"/>
              <a:gd name="connsiteX1" fmla="*/ 590702 w 3108960"/>
              <a:gd name="connsiteY1" fmla="*/ 0 h 36576"/>
              <a:gd name="connsiteX2" fmla="*/ 1212494 w 3108960"/>
              <a:gd name="connsiteY2" fmla="*/ 0 h 36576"/>
              <a:gd name="connsiteX3" fmla="*/ 1865376 w 3108960"/>
              <a:gd name="connsiteY3" fmla="*/ 0 h 36576"/>
              <a:gd name="connsiteX4" fmla="*/ 2518258 w 3108960"/>
              <a:gd name="connsiteY4" fmla="*/ 0 h 36576"/>
              <a:gd name="connsiteX5" fmla="*/ 3108960 w 3108960"/>
              <a:gd name="connsiteY5" fmla="*/ 0 h 36576"/>
              <a:gd name="connsiteX6" fmla="*/ 3108960 w 3108960"/>
              <a:gd name="connsiteY6" fmla="*/ 36576 h 36576"/>
              <a:gd name="connsiteX7" fmla="*/ 2424989 w 3108960"/>
              <a:gd name="connsiteY7" fmla="*/ 36576 h 36576"/>
              <a:gd name="connsiteX8" fmla="*/ 1741018 w 3108960"/>
              <a:gd name="connsiteY8" fmla="*/ 36576 h 36576"/>
              <a:gd name="connsiteX9" fmla="*/ 1119226 w 3108960"/>
              <a:gd name="connsiteY9" fmla="*/ 36576 h 36576"/>
              <a:gd name="connsiteX10" fmla="*/ 0 w 3108960"/>
              <a:gd name="connsiteY10" fmla="*/ 36576 h 36576"/>
              <a:gd name="connsiteX11" fmla="*/ 0 w 3108960"/>
              <a:gd name="connsiteY11" fmla="*/ 0 h 36576"/>
              <a:gd name="connsiteX0" fmla="*/ 0 w 3108960"/>
              <a:gd name="connsiteY0" fmla="*/ 0 h 36576"/>
              <a:gd name="connsiteX1" fmla="*/ 590702 w 3108960"/>
              <a:gd name="connsiteY1" fmla="*/ 0 h 36576"/>
              <a:gd name="connsiteX2" fmla="*/ 1119226 w 3108960"/>
              <a:gd name="connsiteY2" fmla="*/ 0 h 36576"/>
              <a:gd name="connsiteX3" fmla="*/ 1803197 w 3108960"/>
              <a:gd name="connsiteY3" fmla="*/ 0 h 36576"/>
              <a:gd name="connsiteX4" fmla="*/ 2393899 w 3108960"/>
              <a:gd name="connsiteY4" fmla="*/ 0 h 36576"/>
              <a:gd name="connsiteX5" fmla="*/ 3108960 w 3108960"/>
              <a:gd name="connsiteY5" fmla="*/ 0 h 36576"/>
              <a:gd name="connsiteX6" fmla="*/ 3108960 w 3108960"/>
              <a:gd name="connsiteY6" fmla="*/ 36576 h 36576"/>
              <a:gd name="connsiteX7" fmla="*/ 2487168 w 3108960"/>
              <a:gd name="connsiteY7" fmla="*/ 36576 h 36576"/>
              <a:gd name="connsiteX8" fmla="*/ 1803197 w 3108960"/>
              <a:gd name="connsiteY8" fmla="*/ 36576 h 36576"/>
              <a:gd name="connsiteX9" fmla="*/ 1274674 w 3108960"/>
              <a:gd name="connsiteY9" fmla="*/ 36576 h 36576"/>
              <a:gd name="connsiteX10" fmla="*/ 652882 w 3108960"/>
              <a:gd name="connsiteY10" fmla="*/ 36576 h 36576"/>
              <a:gd name="connsiteX11" fmla="*/ 0 w 3108960"/>
              <a:gd name="connsiteY11" fmla="*/ 36576 h 36576"/>
              <a:gd name="connsiteX12" fmla="*/ 0 w 3108960"/>
              <a:gd name="connsiteY12"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08960" h="36576" fill="none" extrusionOk="0">
                <a:moveTo>
                  <a:pt x="0" y="0"/>
                </a:moveTo>
                <a:cubicBezTo>
                  <a:pt x="232516" y="-18036"/>
                  <a:pt x="421228" y="-32558"/>
                  <a:pt x="590702" y="0"/>
                </a:cubicBezTo>
                <a:cubicBezTo>
                  <a:pt x="719643" y="35129"/>
                  <a:pt x="961296" y="11237"/>
                  <a:pt x="1212494" y="0"/>
                </a:cubicBezTo>
                <a:cubicBezTo>
                  <a:pt x="1420031" y="-21549"/>
                  <a:pt x="1596897" y="-57885"/>
                  <a:pt x="1865376" y="0"/>
                </a:cubicBezTo>
                <a:cubicBezTo>
                  <a:pt x="2122592" y="-187"/>
                  <a:pt x="2258287" y="-10722"/>
                  <a:pt x="2518258" y="0"/>
                </a:cubicBezTo>
                <a:cubicBezTo>
                  <a:pt x="2752425" y="45691"/>
                  <a:pt x="2914622" y="7839"/>
                  <a:pt x="3108960" y="0"/>
                </a:cubicBezTo>
                <a:cubicBezTo>
                  <a:pt x="3109136" y="16854"/>
                  <a:pt x="3110591" y="21492"/>
                  <a:pt x="3108960" y="36576"/>
                </a:cubicBezTo>
                <a:cubicBezTo>
                  <a:pt x="2936095" y="70417"/>
                  <a:pt x="2618790" y="53097"/>
                  <a:pt x="2424989" y="36576"/>
                </a:cubicBezTo>
                <a:cubicBezTo>
                  <a:pt x="2217390" y="53053"/>
                  <a:pt x="1964925" y="23086"/>
                  <a:pt x="1741018" y="36576"/>
                </a:cubicBezTo>
                <a:cubicBezTo>
                  <a:pt x="1500589" y="53169"/>
                  <a:pt x="1278556" y="47521"/>
                  <a:pt x="1119226" y="36576"/>
                </a:cubicBezTo>
                <a:cubicBezTo>
                  <a:pt x="992675" y="79090"/>
                  <a:pt x="408040" y="88973"/>
                  <a:pt x="0" y="36576"/>
                </a:cubicBezTo>
                <a:cubicBezTo>
                  <a:pt x="748" y="19043"/>
                  <a:pt x="-1682" y="13929"/>
                  <a:pt x="0" y="0"/>
                </a:cubicBezTo>
                <a:close/>
              </a:path>
              <a:path w="3108960" h="36576" stroke="0" extrusionOk="0">
                <a:moveTo>
                  <a:pt x="0" y="0"/>
                </a:moveTo>
                <a:cubicBezTo>
                  <a:pt x="172099" y="33547"/>
                  <a:pt x="343510" y="-29936"/>
                  <a:pt x="590702" y="0"/>
                </a:cubicBezTo>
                <a:cubicBezTo>
                  <a:pt x="714225" y="18121"/>
                  <a:pt x="923374" y="-15669"/>
                  <a:pt x="1119226" y="0"/>
                </a:cubicBezTo>
                <a:cubicBezTo>
                  <a:pt x="1317021" y="-8189"/>
                  <a:pt x="1626466" y="-11198"/>
                  <a:pt x="1803197" y="0"/>
                </a:cubicBezTo>
                <a:cubicBezTo>
                  <a:pt x="1947357" y="57466"/>
                  <a:pt x="2204974" y="10209"/>
                  <a:pt x="2393899" y="0"/>
                </a:cubicBezTo>
                <a:cubicBezTo>
                  <a:pt x="2605412" y="-20232"/>
                  <a:pt x="2815763" y="14269"/>
                  <a:pt x="3108960" y="0"/>
                </a:cubicBezTo>
                <a:cubicBezTo>
                  <a:pt x="3109297" y="10835"/>
                  <a:pt x="3110703" y="22597"/>
                  <a:pt x="3108960" y="36576"/>
                </a:cubicBezTo>
                <a:cubicBezTo>
                  <a:pt x="2783795" y="5593"/>
                  <a:pt x="2672813" y="52129"/>
                  <a:pt x="2487168" y="36576"/>
                </a:cubicBezTo>
                <a:cubicBezTo>
                  <a:pt x="2341360" y="27987"/>
                  <a:pt x="2050956" y="64848"/>
                  <a:pt x="1803197" y="36576"/>
                </a:cubicBezTo>
                <a:cubicBezTo>
                  <a:pt x="1558795" y="89130"/>
                  <a:pt x="1419530" y="32327"/>
                  <a:pt x="1274674" y="36576"/>
                </a:cubicBezTo>
                <a:cubicBezTo>
                  <a:pt x="1133235" y="53767"/>
                  <a:pt x="937850" y="52361"/>
                  <a:pt x="652882" y="36576"/>
                </a:cubicBezTo>
                <a:cubicBezTo>
                  <a:pt x="327179" y="19632"/>
                  <a:pt x="173386" y="43157"/>
                  <a:pt x="0" y="36576"/>
                </a:cubicBezTo>
                <a:cubicBezTo>
                  <a:pt x="-317" y="26962"/>
                  <a:pt x="1517" y="18862"/>
                  <a:pt x="0" y="0"/>
                </a:cubicBezTo>
                <a:close/>
              </a:path>
              <a:path w="3108960" h="36576" fill="none" stroke="0" extrusionOk="0">
                <a:moveTo>
                  <a:pt x="0" y="0"/>
                </a:moveTo>
                <a:cubicBezTo>
                  <a:pt x="203908" y="-18906"/>
                  <a:pt x="381346" y="-13694"/>
                  <a:pt x="590702" y="0"/>
                </a:cubicBezTo>
                <a:cubicBezTo>
                  <a:pt x="795484" y="35569"/>
                  <a:pt x="933942" y="20517"/>
                  <a:pt x="1212494" y="0"/>
                </a:cubicBezTo>
                <a:cubicBezTo>
                  <a:pt x="1444757" y="-12166"/>
                  <a:pt x="1609675" y="-26233"/>
                  <a:pt x="1865376" y="0"/>
                </a:cubicBezTo>
                <a:cubicBezTo>
                  <a:pt x="2091877" y="14757"/>
                  <a:pt x="2291865" y="-4528"/>
                  <a:pt x="2518258" y="0"/>
                </a:cubicBezTo>
                <a:cubicBezTo>
                  <a:pt x="2789470" y="18573"/>
                  <a:pt x="2910560" y="-8728"/>
                  <a:pt x="3108960" y="0"/>
                </a:cubicBezTo>
                <a:cubicBezTo>
                  <a:pt x="3108722" y="16098"/>
                  <a:pt x="3108454" y="23111"/>
                  <a:pt x="3108960" y="36576"/>
                </a:cubicBezTo>
                <a:cubicBezTo>
                  <a:pt x="2960338" y="-10171"/>
                  <a:pt x="2633278" y="72606"/>
                  <a:pt x="2424989" y="36576"/>
                </a:cubicBezTo>
                <a:cubicBezTo>
                  <a:pt x="2226064" y="35376"/>
                  <a:pt x="2026771" y="24441"/>
                  <a:pt x="1741018" y="36576"/>
                </a:cubicBezTo>
                <a:cubicBezTo>
                  <a:pt x="1472251" y="54940"/>
                  <a:pt x="1327867" y="63963"/>
                  <a:pt x="1119226" y="36576"/>
                </a:cubicBezTo>
                <a:cubicBezTo>
                  <a:pt x="948094" y="52996"/>
                  <a:pt x="427712" y="120492"/>
                  <a:pt x="0" y="36576"/>
                </a:cubicBezTo>
                <a:cubicBezTo>
                  <a:pt x="1081" y="19131"/>
                  <a:pt x="-776" y="15098"/>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3108960"/>
                      <a:gd name="connsiteY0" fmla="*/ 0 h 36576"/>
                      <a:gd name="connsiteX1" fmla="*/ 590702 w 3108960"/>
                      <a:gd name="connsiteY1" fmla="*/ 0 h 36576"/>
                      <a:gd name="connsiteX2" fmla="*/ 1212494 w 3108960"/>
                      <a:gd name="connsiteY2" fmla="*/ 0 h 36576"/>
                      <a:gd name="connsiteX3" fmla="*/ 1865376 w 3108960"/>
                      <a:gd name="connsiteY3" fmla="*/ 0 h 36576"/>
                      <a:gd name="connsiteX4" fmla="*/ 2518258 w 3108960"/>
                      <a:gd name="connsiteY4" fmla="*/ 0 h 36576"/>
                      <a:gd name="connsiteX5" fmla="*/ 3108960 w 3108960"/>
                      <a:gd name="connsiteY5" fmla="*/ 0 h 36576"/>
                      <a:gd name="connsiteX6" fmla="*/ 3108960 w 3108960"/>
                      <a:gd name="connsiteY6" fmla="*/ 36576 h 36576"/>
                      <a:gd name="connsiteX7" fmla="*/ 2424989 w 3108960"/>
                      <a:gd name="connsiteY7" fmla="*/ 36576 h 36576"/>
                      <a:gd name="connsiteX8" fmla="*/ 1741018 w 3108960"/>
                      <a:gd name="connsiteY8" fmla="*/ 36576 h 36576"/>
                      <a:gd name="connsiteX9" fmla="*/ 1119226 w 3108960"/>
                      <a:gd name="connsiteY9" fmla="*/ 36576 h 36576"/>
                      <a:gd name="connsiteX10" fmla="*/ 0 w 3108960"/>
                      <a:gd name="connsiteY10" fmla="*/ 36576 h 36576"/>
                      <a:gd name="connsiteX11" fmla="*/ 0 w 3108960"/>
                      <a:gd name="connsiteY11"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08960" h="36576" fill="none" extrusionOk="0">
                        <a:moveTo>
                          <a:pt x="0" y="0"/>
                        </a:moveTo>
                        <a:cubicBezTo>
                          <a:pt x="221275" y="-8194"/>
                          <a:pt x="420328" y="-28325"/>
                          <a:pt x="590702" y="0"/>
                        </a:cubicBezTo>
                        <a:cubicBezTo>
                          <a:pt x="761076" y="28325"/>
                          <a:pt x="972949" y="19277"/>
                          <a:pt x="1212494" y="0"/>
                        </a:cubicBezTo>
                        <a:cubicBezTo>
                          <a:pt x="1452039" y="-19277"/>
                          <a:pt x="1610416" y="-30328"/>
                          <a:pt x="1865376" y="0"/>
                        </a:cubicBezTo>
                        <a:cubicBezTo>
                          <a:pt x="2120336" y="30328"/>
                          <a:pt x="2267564" y="-16139"/>
                          <a:pt x="2518258" y="0"/>
                        </a:cubicBezTo>
                        <a:cubicBezTo>
                          <a:pt x="2768952" y="16139"/>
                          <a:pt x="2905723" y="1227"/>
                          <a:pt x="3108960" y="0"/>
                        </a:cubicBezTo>
                        <a:cubicBezTo>
                          <a:pt x="3109165" y="16166"/>
                          <a:pt x="3109462" y="22162"/>
                          <a:pt x="3108960" y="36576"/>
                        </a:cubicBezTo>
                        <a:cubicBezTo>
                          <a:pt x="2964123" y="25921"/>
                          <a:pt x="2648454" y="51515"/>
                          <a:pt x="2424989" y="36576"/>
                        </a:cubicBezTo>
                        <a:cubicBezTo>
                          <a:pt x="2201524" y="21637"/>
                          <a:pt x="1982528" y="13803"/>
                          <a:pt x="1741018" y="36576"/>
                        </a:cubicBezTo>
                        <a:cubicBezTo>
                          <a:pt x="1499508" y="59349"/>
                          <a:pt x="1309934" y="49297"/>
                          <a:pt x="1119226" y="36576"/>
                        </a:cubicBezTo>
                        <a:cubicBezTo>
                          <a:pt x="928518" y="23855"/>
                          <a:pt x="420915" y="50096"/>
                          <a:pt x="0" y="36576"/>
                        </a:cubicBezTo>
                        <a:cubicBezTo>
                          <a:pt x="868" y="18803"/>
                          <a:pt x="-1118" y="14678"/>
                          <a:pt x="0" y="0"/>
                        </a:cubicBezTo>
                        <a:close/>
                      </a:path>
                      <a:path w="3108960" h="36576" stroke="0" extrusionOk="0">
                        <a:moveTo>
                          <a:pt x="0" y="0"/>
                        </a:moveTo>
                        <a:cubicBezTo>
                          <a:pt x="119910" y="17195"/>
                          <a:pt x="345032" y="1652"/>
                          <a:pt x="590702" y="0"/>
                        </a:cubicBezTo>
                        <a:cubicBezTo>
                          <a:pt x="836372" y="-1652"/>
                          <a:pt x="904124" y="2261"/>
                          <a:pt x="1119226" y="0"/>
                        </a:cubicBezTo>
                        <a:cubicBezTo>
                          <a:pt x="1334328" y="-2261"/>
                          <a:pt x="1647246" y="-32233"/>
                          <a:pt x="1803197" y="0"/>
                        </a:cubicBezTo>
                        <a:cubicBezTo>
                          <a:pt x="1959148" y="32233"/>
                          <a:pt x="2190377" y="27642"/>
                          <a:pt x="2393899" y="0"/>
                        </a:cubicBezTo>
                        <a:cubicBezTo>
                          <a:pt x="2597421" y="-27642"/>
                          <a:pt x="2802562" y="22162"/>
                          <a:pt x="3108960" y="0"/>
                        </a:cubicBezTo>
                        <a:cubicBezTo>
                          <a:pt x="3109611" y="8048"/>
                          <a:pt x="3110258" y="24540"/>
                          <a:pt x="3108960" y="36576"/>
                        </a:cubicBezTo>
                        <a:cubicBezTo>
                          <a:pt x="2814115" y="6570"/>
                          <a:pt x="2641014" y="43038"/>
                          <a:pt x="2487168" y="36576"/>
                        </a:cubicBezTo>
                        <a:cubicBezTo>
                          <a:pt x="2333322" y="30114"/>
                          <a:pt x="2058477" y="12746"/>
                          <a:pt x="1803197" y="36576"/>
                        </a:cubicBezTo>
                        <a:cubicBezTo>
                          <a:pt x="1547917" y="60406"/>
                          <a:pt x="1401581" y="28768"/>
                          <a:pt x="1274674" y="36576"/>
                        </a:cubicBezTo>
                        <a:cubicBezTo>
                          <a:pt x="1147767" y="44384"/>
                          <a:pt x="941588" y="57956"/>
                          <a:pt x="652882" y="36576"/>
                        </a:cubicBezTo>
                        <a:cubicBezTo>
                          <a:pt x="364176" y="15196"/>
                          <a:pt x="150818" y="19453"/>
                          <a:pt x="0" y="36576"/>
                        </a:cubicBezTo>
                        <a:cubicBezTo>
                          <a:pt x="-72" y="25637"/>
                          <a:pt x="1286" y="1826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Marcador de texto 4">
            <a:extLst>
              <a:ext uri="{FF2B5EF4-FFF2-40B4-BE49-F238E27FC236}">
                <a16:creationId xmlns:a16="http://schemas.microsoft.com/office/drawing/2014/main" id="{A6E4D90C-16C2-42A6-DFAA-C9F7CE1F8749}"/>
              </a:ext>
            </a:extLst>
          </p:cNvPr>
          <p:cNvSpPr>
            <a:spLocks noGrp="1"/>
          </p:cNvSpPr>
          <p:nvPr>
            <p:ph type="body" sz="quarter" idx="1"/>
          </p:nvPr>
        </p:nvSpPr>
        <p:spPr>
          <a:xfrm>
            <a:off x="9308590" y="1005840"/>
            <a:ext cx="13789152" cy="2926080"/>
          </a:xfrm>
        </p:spPr>
        <p:txBody>
          <a:bodyPr vert="horz" lIns="91440" tIns="45720" rIns="91440" bIns="45720" rtlCol="0" anchor="ctr">
            <a:normAutofit/>
          </a:bodyPr>
          <a:lstStyle/>
          <a:p>
            <a:pPr algn="l" defTabSz="914400" rtl="0">
              <a:lnSpc>
                <a:spcPct val="90000"/>
              </a:lnSpc>
              <a:spcAft>
                <a:spcPts val="600"/>
              </a:spcAft>
            </a:pPr>
            <a:r>
              <a:rPr lang="en-US" sz="4100" kern="1200" spc="-25" dirty="0" err="1">
                <a:solidFill>
                  <a:schemeClr val="tx1"/>
                </a:solidFill>
                <a:latin typeface="+mn-lt"/>
                <a:ea typeface="+mn-ea"/>
                <a:cs typeface="+mn-cs"/>
              </a:rPr>
              <a:t>M</a:t>
            </a:r>
            <a:r>
              <a:rPr lang="en-US" sz="4100" kern="1200" spc="-25" dirty="0" err="1">
                <a:solidFill>
                  <a:schemeClr val="tx1"/>
                </a:solidFill>
                <a:effectLst/>
                <a:latin typeface="+mn-lt"/>
                <a:ea typeface="+mn-ea"/>
                <a:cs typeface="+mn-cs"/>
              </a:rPr>
              <a:t>antener</a:t>
            </a:r>
            <a:r>
              <a:rPr lang="en-US" sz="4100" kern="1200" spc="-25" dirty="0">
                <a:solidFill>
                  <a:schemeClr val="tx1"/>
                </a:solidFill>
                <a:effectLst/>
                <a:latin typeface="+mn-lt"/>
                <a:ea typeface="+mn-ea"/>
                <a:cs typeface="+mn-cs"/>
              </a:rPr>
              <a:t> </a:t>
            </a:r>
            <a:r>
              <a:rPr lang="en-US" sz="4100" kern="1200" spc="-25" dirty="0" err="1">
                <a:solidFill>
                  <a:schemeClr val="tx1"/>
                </a:solidFill>
                <a:effectLst/>
                <a:latin typeface="+mn-lt"/>
                <a:ea typeface="+mn-ea"/>
                <a:cs typeface="+mn-cs"/>
              </a:rPr>
              <a:t>el</a:t>
            </a:r>
            <a:r>
              <a:rPr lang="en-US" sz="4100" kern="1200" spc="-25" dirty="0">
                <a:solidFill>
                  <a:schemeClr val="tx1"/>
                </a:solidFill>
                <a:effectLst/>
                <a:latin typeface="+mn-lt"/>
                <a:ea typeface="+mn-ea"/>
                <a:cs typeface="+mn-cs"/>
              </a:rPr>
              <a:t> </a:t>
            </a:r>
            <a:r>
              <a:rPr lang="en-US" sz="4100" kern="1200" spc="-25" dirty="0" err="1">
                <a:solidFill>
                  <a:schemeClr val="tx1"/>
                </a:solidFill>
                <a:effectLst/>
                <a:latin typeface="+mn-lt"/>
                <a:ea typeface="+mn-ea"/>
                <a:cs typeface="+mn-cs"/>
              </a:rPr>
              <a:t>calentamiento</a:t>
            </a:r>
            <a:r>
              <a:rPr lang="en-US" sz="4100" kern="1200" spc="-25" dirty="0">
                <a:solidFill>
                  <a:schemeClr val="tx1"/>
                </a:solidFill>
                <a:effectLst/>
                <a:latin typeface="+mn-lt"/>
                <a:ea typeface="+mn-ea"/>
                <a:cs typeface="+mn-cs"/>
              </a:rPr>
              <a:t> global </a:t>
            </a:r>
            <a:r>
              <a:rPr lang="en-US" sz="4100" kern="1200" spc="-25" dirty="0" err="1">
                <a:solidFill>
                  <a:schemeClr val="tx1"/>
                </a:solidFill>
                <a:effectLst/>
                <a:latin typeface="+mn-lt"/>
                <a:ea typeface="+mn-ea"/>
                <a:cs typeface="+mn-cs"/>
              </a:rPr>
              <a:t>por</a:t>
            </a:r>
            <a:r>
              <a:rPr lang="en-US" sz="4100" kern="1200" spc="-25" dirty="0">
                <a:solidFill>
                  <a:schemeClr val="tx1"/>
                </a:solidFill>
                <a:effectLst/>
                <a:latin typeface="+mn-lt"/>
                <a:ea typeface="+mn-ea"/>
                <a:cs typeface="+mn-cs"/>
              </a:rPr>
              <a:t> </a:t>
            </a:r>
            <a:r>
              <a:rPr lang="en-US" sz="4100" kern="1200" spc="-25" dirty="0" err="1">
                <a:solidFill>
                  <a:schemeClr val="tx1"/>
                </a:solidFill>
                <a:effectLst/>
                <a:latin typeface="+mn-lt"/>
                <a:ea typeface="+mn-ea"/>
                <a:cs typeface="+mn-cs"/>
              </a:rPr>
              <a:t>debajo</a:t>
            </a:r>
            <a:r>
              <a:rPr lang="en-US" sz="4100" kern="1200" spc="-25" dirty="0">
                <a:solidFill>
                  <a:schemeClr val="tx1"/>
                </a:solidFill>
                <a:effectLst/>
                <a:latin typeface="+mn-lt"/>
                <a:ea typeface="+mn-ea"/>
                <a:cs typeface="+mn-cs"/>
              </a:rPr>
              <a:t> de 1,5 °C, </a:t>
            </a:r>
            <a:r>
              <a:rPr lang="en-US" sz="4100" kern="1200" spc="-25" dirty="0" err="1">
                <a:solidFill>
                  <a:schemeClr val="tx1"/>
                </a:solidFill>
                <a:effectLst/>
                <a:latin typeface="+mn-lt"/>
                <a:ea typeface="+mn-ea"/>
                <a:cs typeface="+mn-cs"/>
              </a:rPr>
              <a:t>tal</a:t>
            </a:r>
            <a:r>
              <a:rPr lang="en-US" sz="4100" kern="1200" spc="-25" dirty="0">
                <a:solidFill>
                  <a:schemeClr val="tx1"/>
                </a:solidFill>
                <a:effectLst/>
                <a:latin typeface="+mn-lt"/>
                <a:ea typeface="+mn-ea"/>
                <a:cs typeface="+mn-cs"/>
              </a:rPr>
              <a:t> </a:t>
            </a:r>
            <a:r>
              <a:rPr lang="en-US" sz="4100" kern="1200" spc="-25" dirty="0" err="1">
                <a:solidFill>
                  <a:schemeClr val="tx1"/>
                </a:solidFill>
                <a:effectLst/>
                <a:latin typeface="+mn-lt"/>
                <a:ea typeface="+mn-ea"/>
                <a:cs typeface="+mn-cs"/>
              </a:rPr>
              <a:t>como</a:t>
            </a:r>
            <a:r>
              <a:rPr lang="en-US" sz="4100" kern="1200" spc="-25" dirty="0">
                <a:solidFill>
                  <a:schemeClr val="tx1"/>
                </a:solidFill>
                <a:effectLst/>
                <a:latin typeface="+mn-lt"/>
                <a:ea typeface="+mn-ea"/>
                <a:cs typeface="+mn-cs"/>
              </a:rPr>
              <a:t> se </a:t>
            </a:r>
            <a:r>
              <a:rPr lang="en-US" sz="4100" kern="1200" spc="-25" dirty="0" err="1">
                <a:solidFill>
                  <a:schemeClr val="tx1"/>
                </a:solidFill>
                <a:effectLst/>
                <a:latin typeface="+mn-lt"/>
                <a:ea typeface="+mn-ea"/>
                <a:cs typeface="+mn-cs"/>
              </a:rPr>
              <a:t>exigió</a:t>
            </a:r>
            <a:r>
              <a:rPr lang="en-US" sz="4100" kern="1200" spc="-25" dirty="0">
                <a:solidFill>
                  <a:schemeClr val="tx1"/>
                </a:solidFill>
                <a:effectLst/>
                <a:latin typeface="+mn-lt"/>
                <a:ea typeface="+mn-ea"/>
                <a:cs typeface="+mn-cs"/>
              </a:rPr>
              <a:t> </a:t>
            </a:r>
            <a:r>
              <a:rPr lang="en-US" sz="4100" kern="1200" spc="-25" dirty="0" err="1">
                <a:solidFill>
                  <a:schemeClr val="tx1"/>
                </a:solidFill>
                <a:effectLst/>
                <a:latin typeface="+mn-lt"/>
                <a:ea typeface="+mn-ea"/>
                <a:cs typeface="+mn-cs"/>
              </a:rPr>
              <a:t>en</a:t>
            </a:r>
            <a:r>
              <a:rPr lang="en-US" sz="4100" kern="1200" spc="-25" dirty="0">
                <a:solidFill>
                  <a:schemeClr val="tx1"/>
                </a:solidFill>
                <a:effectLst/>
                <a:latin typeface="+mn-lt"/>
                <a:ea typeface="+mn-ea"/>
                <a:cs typeface="+mn-cs"/>
              </a:rPr>
              <a:t> </a:t>
            </a:r>
            <a:r>
              <a:rPr lang="en-US" sz="4100" kern="1200" spc="-25" dirty="0" err="1">
                <a:solidFill>
                  <a:schemeClr val="tx1"/>
                </a:solidFill>
                <a:effectLst/>
                <a:latin typeface="+mn-lt"/>
                <a:ea typeface="+mn-ea"/>
                <a:cs typeface="+mn-cs"/>
              </a:rPr>
              <a:t>el</a:t>
            </a:r>
            <a:r>
              <a:rPr lang="en-US" sz="4100" kern="1200" spc="-25" dirty="0">
                <a:solidFill>
                  <a:schemeClr val="tx1"/>
                </a:solidFill>
                <a:effectLst/>
                <a:latin typeface="+mn-lt"/>
                <a:ea typeface="+mn-ea"/>
                <a:cs typeface="+mn-cs"/>
              </a:rPr>
              <a:t> </a:t>
            </a:r>
            <a:r>
              <a:rPr lang="en-US" sz="4100" u="none" strike="noStrike" kern="1200" spc="-25" dirty="0" err="1">
                <a:solidFill>
                  <a:schemeClr val="tx1"/>
                </a:solidFill>
                <a:effectLst/>
                <a:latin typeface="+mn-lt"/>
                <a:ea typeface="+mn-ea"/>
                <a:cs typeface="+mn-cs"/>
                <a:hlinkClick r:id="rId2"/>
              </a:rPr>
              <a:t>Acuerdo</a:t>
            </a:r>
            <a:r>
              <a:rPr lang="en-US" sz="4100" u="none" strike="noStrike" kern="1200" spc="-25" dirty="0">
                <a:solidFill>
                  <a:schemeClr val="tx1"/>
                </a:solidFill>
                <a:effectLst/>
                <a:latin typeface="+mn-lt"/>
                <a:ea typeface="+mn-ea"/>
                <a:cs typeface="+mn-cs"/>
                <a:hlinkClick r:id="rId2"/>
              </a:rPr>
              <a:t> de </a:t>
            </a:r>
            <a:r>
              <a:rPr lang="en-US" sz="4100" u="none" strike="noStrike" kern="1200" spc="-25" dirty="0" err="1">
                <a:solidFill>
                  <a:schemeClr val="tx1"/>
                </a:solidFill>
                <a:effectLst/>
                <a:latin typeface="+mn-lt"/>
                <a:ea typeface="+mn-ea"/>
                <a:cs typeface="+mn-cs"/>
                <a:hlinkClick r:id="rId2"/>
              </a:rPr>
              <a:t>París</a:t>
            </a:r>
            <a:r>
              <a:rPr lang="en-US" sz="4100" kern="1200" spc="-25" dirty="0">
                <a:solidFill>
                  <a:schemeClr val="tx1"/>
                </a:solidFill>
                <a:effectLst/>
                <a:latin typeface="+mn-lt"/>
                <a:ea typeface="+mn-ea"/>
                <a:cs typeface="+mn-cs"/>
              </a:rPr>
              <a:t>, </a:t>
            </a:r>
            <a:r>
              <a:rPr lang="en-US" sz="4100" kern="1200" spc="-25" dirty="0" err="1">
                <a:solidFill>
                  <a:schemeClr val="tx1"/>
                </a:solidFill>
                <a:latin typeface="+mn-lt"/>
                <a:ea typeface="+mn-ea"/>
                <a:cs typeface="+mn-cs"/>
              </a:rPr>
              <a:t>significa</a:t>
            </a:r>
            <a:r>
              <a:rPr lang="en-US" sz="4100" kern="1200" spc="-25" dirty="0">
                <a:solidFill>
                  <a:schemeClr val="tx1"/>
                </a:solidFill>
                <a:effectLst/>
                <a:latin typeface="+mn-lt"/>
                <a:ea typeface="+mn-ea"/>
                <a:cs typeface="+mn-cs"/>
              </a:rPr>
              <a:t> que las </a:t>
            </a:r>
            <a:r>
              <a:rPr lang="en-US" sz="4100" kern="1200" spc="-25" dirty="0" err="1">
                <a:solidFill>
                  <a:schemeClr val="tx1"/>
                </a:solidFill>
                <a:effectLst/>
                <a:latin typeface="+mn-lt"/>
                <a:ea typeface="+mn-ea"/>
                <a:cs typeface="+mn-cs"/>
              </a:rPr>
              <a:t>emisiones</a:t>
            </a:r>
            <a:r>
              <a:rPr lang="en-US" sz="4100" kern="1200" spc="-25" dirty="0">
                <a:solidFill>
                  <a:schemeClr val="tx1"/>
                </a:solidFill>
                <a:effectLst/>
                <a:latin typeface="+mn-lt"/>
                <a:ea typeface="+mn-ea"/>
                <a:cs typeface="+mn-cs"/>
              </a:rPr>
              <a:t> se </a:t>
            </a:r>
            <a:r>
              <a:rPr lang="en-US" sz="4100" kern="1200" spc="-25" dirty="0" err="1">
                <a:solidFill>
                  <a:schemeClr val="tx1"/>
                </a:solidFill>
                <a:effectLst/>
                <a:latin typeface="+mn-lt"/>
                <a:ea typeface="+mn-ea"/>
                <a:cs typeface="+mn-cs"/>
              </a:rPr>
              <a:t>reduzcan</a:t>
            </a:r>
            <a:r>
              <a:rPr lang="en-US" sz="4100" kern="1200" spc="-25" dirty="0">
                <a:solidFill>
                  <a:schemeClr val="tx1"/>
                </a:solidFill>
                <a:effectLst/>
                <a:latin typeface="+mn-lt"/>
                <a:ea typeface="+mn-ea"/>
                <a:cs typeface="+mn-cs"/>
              </a:rPr>
              <a:t> </a:t>
            </a:r>
            <a:r>
              <a:rPr lang="en-US" sz="4100" kern="1200" spc="-25" dirty="0" err="1">
                <a:solidFill>
                  <a:schemeClr val="tx1"/>
                </a:solidFill>
                <a:effectLst/>
                <a:latin typeface="+mn-lt"/>
                <a:ea typeface="+mn-ea"/>
                <a:cs typeface="+mn-cs"/>
              </a:rPr>
              <a:t>alrededor</a:t>
            </a:r>
            <a:r>
              <a:rPr lang="en-US" sz="4100" kern="1200" spc="-25" dirty="0">
                <a:solidFill>
                  <a:schemeClr val="tx1"/>
                </a:solidFill>
                <a:effectLst/>
                <a:latin typeface="+mn-lt"/>
                <a:ea typeface="+mn-ea"/>
                <a:cs typeface="+mn-cs"/>
              </a:rPr>
              <a:t> del 45% para 2030 y que se </a:t>
            </a:r>
            <a:r>
              <a:rPr lang="en-US" sz="4100" kern="1200" spc="-25" dirty="0" err="1">
                <a:solidFill>
                  <a:schemeClr val="tx1"/>
                </a:solidFill>
                <a:effectLst/>
                <a:latin typeface="+mn-lt"/>
                <a:ea typeface="+mn-ea"/>
                <a:cs typeface="+mn-cs"/>
              </a:rPr>
              <a:t>alcance</a:t>
            </a:r>
            <a:r>
              <a:rPr lang="en-US" sz="4100" kern="1200" spc="-25" dirty="0">
                <a:solidFill>
                  <a:schemeClr val="tx1"/>
                </a:solidFill>
                <a:effectLst/>
                <a:latin typeface="+mn-lt"/>
                <a:ea typeface="+mn-ea"/>
                <a:cs typeface="+mn-cs"/>
              </a:rPr>
              <a:t> </a:t>
            </a:r>
            <a:r>
              <a:rPr lang="en-US" sz="4100" kern="1200" spc="-25" dirty="0" err="1">
                <a:solidFill>
                  <a:schemeClr val="tx1"/>
                </a:solidFill>
                <a:effectLst/>
                <a:latin typeface="+mn-lt"/>
                <a:ea typeface="+mn-ea"/>
                <a:cs typeface="+mn-cs"/>
              </a:rPr>
              <a:t>el</a:t>
            </a:r>
            <a:r>
              <a:rPr lang="en-US" sz="4100" kern="1200" spc="-25" dirty="0">
                <a:solidFill>
                  <a:schemeClr val="tx1"/>
                </a:solidFill>
                <a:effectLst/>
                <a:latin typeface="+mn-lt"/>
                <a:ea typeface="+mn-ea"/>
                <a:cs typeface="+mn-cs"/>
              </a:rPr>
              <a:t> cero </a:t>
            </a:r>
            <a:r>
              <a:rPr lang="en-US" sz="4100" kern="1200" spc="-25" dirty="0" err="1">
                <a:solidFill>
                  <a:schemeClr val="tx1"/>
                </a:solidFill>
                <a:effectLst/>
                <a:latin typeface="+mn-lt"/>
                <a:ea typeface="+mn-ea"/>
                <a:cs typeface="+mn-cs"/>
              </a:rPr>
              <a:t>neto</a:t>
            </a:r>
            <a:r>
              <a:rPr lang="en-US" sz="4100" kern="1200" spc="-25" dirty="0">
                <a:solidFill>
                  <a:schemeClr val="tx1"/>
                </a:solidFill>
                <a:effectLst/>
                <a:latin typeface="+mn-lt"/>
                <a:ea typeface="+mn-ea"/>
                <a:cs typeface="+mn-cs"/>
              </a:rPr>
              <a:t> </a:t>
            </a:r>
            <a:r>
              <a:rPr lang="en-US" sz="4100" kern="1200" spc="-25" dirty="0" err="1">
                <a:solidFill>
                  <a:schemeClr val="tx1"/>
                </a:solidFill>
                <a:effectLst/>
                <a:latin typeface="+mn-lt"/>
                <a:ea typeface="+mn-ea"/>
                <a:cs typeface="+mn-cs"/>
              </a:rPr>
              <a:t>hacia</a:t>
            </a:r>
            <a:r>
              <a:rPr lang="en-US" sz="4100" kern="1200" spc="-25" dirty="0">
                <a:solidFill>
                  <a:schemeClr val="tx1"/>
                </a:solidFill>
                <a:effectLst/>
                <a:latin typeface="+mn-lt"/>
                <a:ea typeface="+mn-ea"/>
                <a:cs typeface="+mn-cs"/>
              </a:rPr>
              <a:t> 2050.</a:t>
            </a:r>
            <a:endParaRPr lang="en-US" sz="4100" kern="1200" dirty="0">
              <a:solidFill>
                <a:schemeClr val="tx1"/>
              </a:solidFill>
              <a:effectLst/>
              <a:latin typeface="+mn-lt"/>
              <a:ea typeface="+mn-ea"/>
              <a:cs typeface="+mn-cs"/>
            </a:endParaRPr>
          </a:p>
          <a:p>
            <a:pPr indent="-228600" algn="l" defTabSz="914400" rtl="0">
              <a:lnSpc>
                <a:spcPct val="90000"/>
              </a:lnSpc>
              <a:spcAft>
                <a:spcPts val="600"/>
              </a:spcAft>
              <a:buFont typeface="Arial" panose="020B0604020202020204" pitchFamily="34" charset="0"/>
              <a:buChar char="•"/>
            </a:pPr>
            <a:endParaRPr lang="en-US" sz="4100" kern="1200" dirty="0">
              <a:solidFill>
                <a:schemeClr val="tx1"/>
              </a:solidFill>
              <a:latin typeface="+mn-lt"/>
              <a:ea typeface="+mn-ea"/>
              <a:cs typeface="+mn-cs"/>
            </a:endParaRPr>
          </a:p>
        </p:txBody>
      </p:sp>
      <p:pic>
        <p:nvPicPr>
          <p:cNvPr id="7" name="Imagen 6">
            <a:extLst>
              <a:ext uri="{FF2B5EF4-FFF2-40B4-BE49-F238E27FC236}">
                <a16:creationId xmlns:a16="http://schemas.microsoft.com/office/drawing/2014/main" id="{74ECF484-D791-0A48-011F-86CB0F39E0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7969" y="4639022"/>
            <a:ext cx="20568062" cy="7918704"/>
          </a:xfrm>
          <a:prstGeom prst="rect">
            <a:avLst/>
          </a:prstGeom>
        </p:spPr>
      </p:pic>
    </p:spTree>
    <p:extLst>
      <p:ext uri="{BB962C8B-B14F-4D97-AF65-F5344CB8AC3E}">
        <p14:creationId xmlns:p14="http://schemas.microsoft.com/office/powerpoint/2010/main" val="4063977276"/>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77904"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ítulo 2">
            <a:extLst>
              <a:ext uri="{FF2B5EF4-FFF2-40B4-BE49-F238E27FC236}">
                <a16:creationId xmlns:a16="http://schemas.microsoft.com/office/drawing/2014/main" id="{A715E9F6-30CB-2CAD-331D-BF144B2168E0}"/>
              </a:ext>
            </a:extLst>
          </p:cNvPr>
          <p:cNvSpPr>
            <a:spLocks noGrp="1"/>
          </p:cNvSpPr>
          <p:nvPr>
            <p:ph type="title"/>
          </p:nvPr>
        </p:nvSpPr>
        <p:spPr>
          <a:xfrm>
            <a:off x="1144986" y="477078"/>
            <a:ext cx="22037040" cy="2868830"/>
          </a:xfrm>
        </p:spPr>
        <p:txBody>
          <a:bodyPr vert="horz" lIns="91440" tIns="45720" rIns="91440" bIns="45720" rtlCol="0" anchor="b">
            <a:normAutofit/>
          </a:bodyPr>
          <a:lstStyle/>
          <a:p>
            <a:pPr algn="l" defTabSz="914400">
              <a:lnSpc>
                <a:spcPct val="90000"/>
              </a:lnSpc>
              <a:spcBef>
                <a:spcPct val="0"/>
              </a:spcBef>
            </a:pPr>
            <a:r>
              <a:rPr lang="en-US" sz="10800" kern="1200">
                <a:solidFill>
                  <a:schemeClr val="tx1"/>
                </a:solidFill>
                <a:latin typeface="+mj-lt"/>
                <a:ea typeface="+mj-ea"/>
                <a:cs typeface="+mj-cs"/>
              </a:rPr>
              <a:t>Pero…</a:t>
            </a:r>
          </a:p>
        </p:txBody>
      </p:sp>
      <p:sp>
        <p:nvSpPr>
          <p:cNvPr id="1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4986" y="3363088"/>
            <a:ext cx="21945600" cy="36576"/>
          </a:xfrm>
          <a:custGeom>
            <a:avLst/>
            <a:gdLst>
              <a:gd name="connsiteX0" fmla="*/ 0 w 21945600"/>
              <a:gd name="connsiteY0" fmla="*/ 0 h 36576"/>
              <a:gd name="connsiteX1" fmla="*/ 905256 w 21945600"/>
              <a:gd name="connsiteY1" fmla="*/ 0 h 36576"/>
              <a:gd name="connsiteX2" fmla="*/ 1810512 w 21945600"/>
              <a:gd name="connsiteY2" fmla="*/ 0 h 36576"/>
              <a:gd name="connsiteX3" fmla="*/ 2057400 w 21945600"/>
              <a:gd name="connsiteY3" fmla="*/ 0 h 36576"/>
              <a:gd name="connsiteX4" fmla="*/ 2743200 w 21945600"/>
              <a:gd name="connsiteY4" fmla="*/ 0 h 36576"/>
              <a:gd name="connsiteX5" fmla="*/ 3867912 w 21945600"/>
              <a:gd name="connsiteY5" fmla="*/ 0 h 36576"/>
              <a:gd name="connsiteX6" fmla="*/ 4114800 w 21945600"/>
              <a:gd name="connsiteY6" fmla="*/ 0 h 36576"/>
              <a:gd name="connsiteX7" fmla="*/ 4800600 w 21945600"/>
              <a:gd name="connsiteY7" fmla="*/ 0 h 36576"/>
              <a:gd name="connsiteX8" fmla="*/ 5486400 w 21945600"/>
              <a:gd name="connsiteY8" fmla="*/ 0 h 36576"/>
              <a:gd name="connsiteX9" fmla="*/ 5513832 w 21945600"/>
              <a:gd name="connsiteY9" fmla="*/ 0 h 36576"/>
              <a:gd name="connsiteX10" fmla="*/ 5760720 w 21945600"/>
              <a:gd name="connsiteY10" fmla="*/ 0 h 36576"/>
              <a:gd name="connsiteX11" fmla="*/ 6007608 w 21945600"/>
              <a:gd name="connsiteY11" fmla="*/ 0 h 36576"/>
              <a:gd name="connsiteX12" fmla="*/ 6693408 w 21945600"/>
              <a:gd name="connsiteY12" fmla="*/ 0 h 36576"/>
              <a:gd name="connsiteX13" fmla="*/ 7818120 w 21945600"/>
              <a:gd name="connsiteY13" fmla="*/ 0 h 36576"/>
              <a:gd name="connsiteX14" fmla="*/ 8065008 w 21945600"/>
              <a:gd name="connsiteY14" fmla="*/ 0 h 36576"/>
              <a:gd name="connsiteX15" fmla="*/ 9189720 w 21945600"/>
              <a:gd name="connsiteY15" fmla="*/ 0 h 36576"/>
              <a:gd name="connsiteX16" fmla="*/ 9436608 w 21945600"/>
              <a:gd name="connsiteY16" fmla="*/ 0 h 36576"/>
              <a:gd name="connsiteX17" fmla="*/ 10122408 w 21945600"/>
              <a:gd name="connsiteY17" fmla="*/ 0 h 36576"/>
              <a:gd name="connsiteX18" fmla="*/ 10369296 w 21945600"/>
              <a:gd name="connsiteY18" fmla="*/ 0 h 36576"/>
              <a:gd name="connsiteX19" fmla="*/ 10835640 w 21945600"/>
              <a:gd name="connsiteY19" fmla="*/ 0 h 36576"/>
              <a:gd name="connsiteX20" fmla="*/ 11521440 w 21945600"/>
              <a:gd name="connsiteY20" fmla="*/ 0 h 36576"/>
              <a:gd name="connsiteX21" fmla="*/ 12646152 w 21945600"/>
              <a:gd name="connsiteY21" fmla="*/ 0 h 36576"/>
              <a:gd name="connsiteX22" fmla="*/ 13551408 w 21945600"/>
              <a:gd name="connsiteY22" fmla="*/ 0 h 36576"/>
              <a:gd name="connsiteX23" fmla="*/ 14017752 w 21945600"/>
              <a:gd name="connsiteY23" fmla="*/ 0 h 36576"/>
              <a:gd name="connsiteX24" fmla="*/ 14264640 w 21945600"/>
              <a:gd name="connsiteY24" fmla="*/ 0 h 36576"/>
              <a:gd name="connsiteX25" fmla="*/ 15169896 w 21945600"/>
              <a:gd name="connsiteY25" fmla="*/ 0 h 36576"/>
              <a:gd name="connsiteX26" fmla="*/ 15636240 w 21945600"/>
              <a:gd name="connsiteY26" fmla="*/ 0 h 36576"/>
              <a:gd name="connsiteX27" fmla="*/ 16102584 w 21945600"/>
              <a:gd name="connsiteY27" fmla="*/ 0 h 36576"/>
              <a:gd name="connsiteX28" fmla="*/ 16130016 w 21945600"/>
              <a:gd name="connsiteY28" fmla="*/ 0 h 36576"/>
              <a:gd name="connsiteX29" fmla="*/ 17254728 w 21945600"/>
              <a:gd name="connsiteY29" fmla="*/ 0 h 36576"/>
              <a:gd name="connsiteX30" fmla="*/ 18159984 w 21945600"/>
              <a:gd name="connsiteY30" fmla="*/ 0 h 36576"/>
              <a:gd name="connsiteX31" fmla="*/ 19065240 w 21945600"/>
              <a:gd name="connsiteY31" fmla="*/ 0 h 36576"/>
              <a:gd name="connsiteX32" fmla="*/ 19092672 w 21945600"/>
              <a:gd name="connsiteY32" fmla="*/ 0 h 36576"/>
              <a:gd name="connsiteX33" fmla="*/ 19120104 w 21945600"/>
              <a:gd name="connsiteY33" fmla="*/ 0 h 36576"/>
              <a:gd name="connsiteX34" fmla="*/ 19147536 w 21945600"/>
              <a:gd name="connsiteY34" fmla="*/ 0 h 36576"/>
              <a:gd name="connsiteX35" fmla="*/ 19833336 w 21945600"/>
              <a:gd name="connsiteY35" fmla="*/ 0 h 36576"/>
              <a:gd name="connsiteX36" fmla="*/ 20738592 w 21945600"/>
              <a:gd name="connsiteY36" fmla="*/ 0 h 36576"/>
              <a:gd name="connsiteX37" fmla="*/ 21945600 w 21945600"/>
              <a:gd name="connsiteY37" fmla="*/ 0 h 36576"/>
              <a:gd name="connsiteX38" fmla="*/ 21945600 w 21945600"/>
              <a:gd name="connsiteY38" fmla="*/ 36576 h 36576"/>
              <a:gd name="connsiteX39" fmla="*/ 20820888 w 21945600"/>
              <a:gd name="connsiteY39" fmla="*/ 36576 h 36576"/>
              <a:gd name="connsiteX40" fmla="*/ 20354544 w 21945600"/>
              <a:gd name="connsiteY40" fmla="*/ 36576 h 36576"/>
              <a:gd name="connsiteX41" fmla="*/ 20327112 w 21945600"/>
              <a:gd name="connsiteY41" fmla="*/ 36576 h 36576"/>
              <a:gd name="connsiteX42" fmla="*/ 19421856 w 21945600"/>
              <a:gd name="connsiteY42" fmla="*/ 36576 h 36576"/>
              <a:gd name="connsiteX43" fmla="*/ 18516600 w 21945600"/>
              <a:gd name="connsiteY43" fmla="*/ 36576 h 36576"/>
              <a:gd name="connsiteX44" fmla="*/ 17830800 w 21945600"/>
              <a:gd name="connsiteY44" fmla="*/ 36576 h 36576"/>
              <a:gd name="connsiteX45" fmla="*/ 17583912 w 21945600"/>
              <a:gd name="connsiteY45" fmla="*/ 36576 h 36576"/>
              <a:gd name="connsiteX46" fmla="*/ 16898112 w 21945600"/>
              <a:gd name="connsiteY46" fmla="*/ 36576 h 36576"/>
              <a:gd name="connsiteX47" fmla="*/ 15992856 w 21945600"/>
              <a:gd name="connsiteY47" fmla="*/ 36576 h 36576"/>
              <a:gd name="connsiteX48" fmla="*/ 15087600 w 21945600"/>
              <a:gd name="connsiteY48" fmla="*/ 36576 h 36576"/>
              <a:gd name="connsiteX49" fmla="*/ 14840712 w 21945600"/>
              <a:gd name="connsiteY49" fmla="*/ 36576 h 36576"/>
              <a:gd name="connsiteX50" fmla="*/ 13716000 w 21945600"/>
              <a:gd name="connsiteY50" fmla="*/ 36576 h 36576"/>
              <a:gd name="connsiteX51" fmla="*/ 13688568 w 21945600"/>
              <a:gd name="connsiteY51" fmla="*/ 36576 h 36576"/>
              <a:gd name="connsiteX52" fmla="*/ 13441680 w 21945600"/>
              <a:gd name="connsiteY52" fmla="*/ 36576 h 36576"/>
              <a:gd name="connsiteX53" fmla="*/ 12975336 w 21945600"/>
              <a:gd name="connsiteY53" fmla="*/ 36576 h 36576"/>
              <a:gd name="connsiteX54" fmla="*/ 12070080 w 21945600"/>
              <a:gd name="connsiteY54" fmla="*/ 36576 h 36576"/>
              <a:gd name="connsiteX55" fmla="*/ 11164824 w 21945600"/>
              <a:gd name="connsiteY55" fmla="*/ 36576 h 36576"/>
              <a:gd name="connsiteX56" fmla="*/ 10040112 w 21945600"/>
              <a:gd name="connsiteY56" fmla="*/ 36576 h 36576"/>
              <a:gd name="connsiteX57" fmla="*/ 8915400 w 21945600"/>
              <a:gd name="connsiteY57" fmla="*/ 36576 h 36576"/>
              <a:gd name="connsiteX58" fmla="*/ 8010144 w 21945600"/>
              <a:gd name="connsiteY58" fmla="*/ 36576 h 36576"/>
              <a:gd name="connsiteX59" fmla="*/ 7324344 w 21945600"/>
              <a:gd name="connsiteY59" fmla="*/ 36576 h 36576"/>
              <a:gd name="connsiteX60" fmla="*/ 7077456 w 21945600"/>
              <a:gd name="connsiteY60" fmla="*/ 36576 h 36576"/>
              <a:gd name="connsiteX61" fmla="*/ 6172200 w 21945600"/>
              <a:gd name="connsiteY61" fmla="*/ 36576 h 36576"/>
              <a:gd name="connsiteX62" fmla="*/ 5266944 w 21945600"/>
              <a:gd name="connsiteY62" fmla="*/ 36576 h 36576"/>
              <a:gd name="connsiteX63" fmla="*/ 5020056 w 21945600"/>
              <a:gd name="connsiteY63" fmla="*/ 36576 h 36576"/>
              <a:gd name="connsiteX64" fmla="*/ 4553712 w 21945600"/>
              <a:gd name="connsiteY64" fmla="*/ 36576 h 36576"/>
              <a:gd name="connsiteX65" fmla="*/ 4087368 w 21945600"/>
              <a:gd name="connsiteY65" fmla="*/ 36576 h 36576"/>
              <a:gd name="connsiteX66" fmla="*/ 3621024 w 21945600"/>
              <a:gd name="connsiteY66" fmla="*/ 36576 h 36576"/>
              <a:gd name="connsiteX67" fmla="*/ 2715768 w 21945600"/>
              <a:gd name="connsiteY67" fmla="*/ 36576 h 36576"/>
              <a:gd name="connsiteX68" fmla="*/ 2249424 w 21945600"/>
              <a:gd name="connsiteY68" fmla="*/ 36576 h 36576"/>
              <a:gd name="connsiteX69" fmla="*/ 1124712 w 21945600"/>
              <a:gd name="connsiteY69" fmla="*/ 36576 h 36576"/>
              <a:gd name="connsiteX70" fmla="*/ 0 w 21945600"/>
              <a:gd name="connsiteY70" fmla="*/ 36576 h 36576"/>
              <a:gd name="connsiteX71" fmla="*/ 0 w 21945600"/>
              <a:gd name="connsiteY71" fmla="*/ 0 h 36576"/>
              <a:gd name="connsiteX0" fmla="*/ 0 w 21945600"/>
              <a:gd name="connsiteY0" fmla="*/ 0 h 36576"/>
              <a:gd name="connsiteX1" fmla="*/ 246888 w 21945600"/>
              <a:gd name="connsiteY1" fmla="*/ 0 h 36576"/>
              <a:gd name="connsiteX2" fmla="*/ 274320 w 21945600"/>
              <a:gd name="connsiteY2" fmla="*/ 0 h 36576"/>
              <a:gd name="connsiteX3" fmla="*/ 521208 w 21945600"/>
              <a:gd name="connsiteY3" fmla="*/ 0 h 36576"/>
              <a:gd name="connsiteX4" fmla="*/ 1207008 w 21945600"/>
              <a:gd name="connsiteY4" fmla="*/ 0 h 36576"/>
              <a:gd name="connsiteX5" fmla="*/ 2112264 w 21945600"/>
              <a:gd name="connsiteY5" fmla="*/ 0 h 36576"/>
              <a:gd name="connsiteX6" fmla="*/ 3236976 w 21945600"/>
              <a:gd name="connsiteY6" fmla="*/ 0 h 36576"/>
              <a:gd name="connsiteX7" fmla="*/ 4361688 w 21945600"/>
              <a:gd name="connsiteY7" fmla="*/ 0 h 36576"/>
              <a:gd name="connsiteX8" fmla="*/ 4828032 w 21945600"/>
              <a:gd name="connsiteY8" fmla="*/ 0 h 36576"/>
              <a:gd name="connsiteX9" fmla="*/ 5733288 w 21945600"/>
              <a:gd name="connsiteY9" fmla="*/ 0 h 36576"/>
              <a:gd name="connsiteX10" fmla="*/ 6419088 w 21945600"/>
              <a:gd name="connsiteY10" fmla="*/ 0 h 36576"/>
              <a:gd name="connsiteX11" fmla="*/ 6885432 w 21945600"/>
              <a:gd name="connsiteY11" fmla="*/ 0 h 36576"/>
              <a:gd name="connsiteX12" fmla="*/ 7790688 w 21945600"/>
              <a:gd name="connsiteY12" fmla="*/ 0 h 36576"/>
              <a:gd name="connsiteX13" fmla="*/ 7818120 w 21945600"/>
              <a:gd name="connsiteY13" fmla="*/ 0 h 36576"/>
              <a:gd name="connsiteX14" fmla="*/ 8284464 w 21945600"/>
              <a:gd name="connsiteY14" fmla="*/ 0 h 36576"/>
              <a:gd name="connsiteX15" fmla="*/ 8970264 w 21945600"/>
              <a:gd name="connsiteY15" fmla="*/ 0 h 36576"/>
              <a:gd name="connsiteX16" fmla="*/ 9875520 w 21945600"/>
              <a:gd name="connsiteY16" fmla="*/ 0 h 36576"/>
              <a:gd name="connsiteX17" fmla="*/ 10561320 w 21945600"/>
              <a:gd name="connsiteY17" fmla="*/ 0 h 36576"/>
              <a:gd name="connsiteX18" fmla="*/ 11686032 w 21945600"/>
              <a:gd name="connsiteY18" fmla="*/ 0 h 36576"/>
              <a:gd name="connsiteX19" fmla="*/ 11713464 w 21945600"/>
              <a:gd name="connsiteY19" fmla="*/ 0 h 36576"/>
              <a:gd name="connsiteX20" fmla="*/ 12399264 w 21945600"/>
              <a:gd name="connsiteY20" fmla="*/ 0 h 36576"/>
              <a:gd name="connsiteX21" fmla="*/ 12426696 w 21945600"/>
              <a:gd name="connsiteY21" fmla="*/ 0 h 36576"/>
              <a:gd name="connsiteX22" fmla="*/ 13551408 w 21945600"/>
              <a:gd name="connsiteY22" fmla="*/ 0 h 36576"/>
              <a:gd name="connsiteX23" fmla="*/ 13798296 w 21945600"/>
              <a:gd name="connsiteY23" fmla="*/ 0 h 36576"/>
              <a:gd name="connsiteX24" fmla="*/ 13825728 w 21945600"/>
              <a:gd name="connsiteY24" fmla="*/ 0 h 36576"/>
              <a:gd name="connsiteX25" fmla="*/ 14511528 w 21945600"/>
              <a:gd name="connsiteY25" fmla="*/ 0 h 36576"/>
              <a:gd name="connsiteX26" fmla="*/ 14758416 w 21945600"/>
              <a:gd name="connsiteY26" fmla="*/ 0 h 36576"/>
              <a:gd name="connsiteX27" fmla="*/ 15663672 w 21945600"/>
              <a:gd name="connsiteY27" fmla="*/ 0 h 36576"/>
              <a:gd name="connsiteX28" fmla="*/ 15910560 w 21945600"/>
              <a:gd name="connsiteY28" fmla="*/ 0 h 36576"/>
              <a:gd name="connsiteX29" fmla="*/ 17035272 w 21945600"/>
              <a:gd name="connsiteY29" fmla="*/ 0 h 36576"/>
              <a:gd name="connsiteX30" fmla="*/ 17282160 w 21945600"/>
              <a:gd name="connsiteY30" fmla="*/ 0 h 36576"/>
              <a:gd name="connsiteX31" fmla="*/ 17529048 w 21945600"/>
              <a:gd name="connsiteY31" fmla="*/ 0 h 36576"/>
              <a:gd name="connsiteX32" fmla="*/ 18434304 w 21945600"/>
              <a:gd name="connsiteY32" fmla="*/ 0 h 36576"/>
              <a:gd name="connsiteX33" fmla="*/ 19559016 w 21945600"/>
              <a:gd name="connsiteY33" fmla="*/ 0 h 36576"/>
              <a:gd name="connsiteX34" fmla="*/ 19586448 w 21945600"/>
              <a:gd name="connsiteY34" fmla="*/ 0 h 36576"/>
              <a:gd name="connsiteX35" fmla="*/ 20491704 w 21945600"/>
              <a:gd name="connsiteY35" fmla="*/ 0 h 36576"/>
              <a:gd name="connsiteX36" fmla="*/ 20958048 w 21945600"/>
              <a:gd name="connsiteY36" fmla="*/ 0 h 36576"/>
              <a:gd name="connsiteX37" fmla="*/ 21945600 w 21945600"/>
              <a:gd name="connsiteY37" fmla="*/ 0 h 36576"/>
              <a:gd name="connsiteX38" fmla="*/ 21945600 w 21945600"/>
              <a:gd name="connsiteY38" fmla="*/ 36576 h 36576"/>
              <a:gd name="connsiteX39" fmla="*/ 21040344 w 21945600"/>
              <a:gd name="connsiteY39" fmla="*/ 36576 h 36576"/>
              <a:gd name="connsiteX40" fmla="*/ 20574000 w 21945600"/>
              <a:gd name="connsiteY40" fmla="*/ 36576 h 36576"/>
              <a:gd name="connsiteX41" fmla="*/ 20546568 w 21945600"/>
              <a:gd name="connsiteY41" fmla="*/ 36576 h 36576"/>
              <a:gd name="connsiteX42" fmla="*/ 20519136 w 21945600"/>
              <a:gd name="connsiteY42" fmla="*/ 36576 h 36576"/>
              <a:gd name="connsiteX43" fmla="*/ 19613880 w 21945600"/>
              <a:gd name="connsiteY43" fmla="*/ 36576 h 36576"/>
              <a:gd name="connsiteX44" fmla="*/ 18928080 w 21945600"/>
              <a:gd name="connsiteY44" fmla="*/ 36576 h 36576"/>
              <a:gd name="connsiteX45" fmla="*/ 17803368 w 21945600"/>
              <a:gd name="connsiteY45" fmla="*/ 36576 h 36576"/>
              <a:gd name="connsiteX46" fmla="*/ 17117568 w 21945600"/>
              <a:gd name="connsiteY46" fmla="*/ 36576 h 36576"/>
              <a:gd name="connsiteX47" fmla="*/ 16212312 w 21945600"/>
              <a:gd name="connsiteY47" fmla="*/ 36576 h 36576"/>
              <a:gd name="connsiteX48" fmla="*/ 15526512 w 21945600"/>
              <a:gd name="connsiteY48" fmla="*/ 36576 h 36576"/>
              <a:gd name="connsiteX49" fmla="*/ 14840712 w 21945600"/>
              <a:gd name="connsiteY49" fmla="*/ 36576 h 36576"/>
              <a:gd name="connsiteX50" fmla="*/ 14374368 w 21945600"/>
              <a:gd name="connsiteY50" fmla="*/ 36576 h 36576"/>
              <a:gd name="connsiteX51" fmla="*/ 13469112 w 21945600"/>
              <a:gd name="connsiteY51" fmla="*/ 36576 h 36576"/>
              <a:gd name="connsiteX52" fmla="*/ 12783312 w 21945600"/>
              <a:gd name="connsiteY52" fmla="*/ 36576 h 36576"/>
              <a:gd name="connsiteX53" fmla="*/ 11878056 w 21945600"/>
              <a:gd name="connsiteY53" fmla="*/ 36576 h 36576"/>
              <a:gd name="connsiteX54" fmla="*/ 11631168 w 21945600"/>
              <a:gd name="connsiteY54" fmla="*/ 36576 h 36576"/>
              <a:gd name="connsiteX55" fmla="*/ 11164824 w 21945600"/>
              <a:gd name="connsiteY55" fmla="*/ 36576 h 36576"/>
              <a:gd name="connsiteX56" fmla="*/ 10259568 w 21945600"/>
              <a:gd name="connsiteY56" fmla="*/ 36576 h 36576"/>
              <a:gd name="connsiteX57" fmla="*/ 9573768 w 21945600"/>
              <a:gd name="connsiteY57" fmla="*/ 36576 h 36576"/>
              <a:gd name="connsiteX58" fmla="*/ 9546336 w 21945600"/>
              <a:gd name="connsiteY58" fmla="*/ 36576 h 36576"/>
              <a:gd name="connsiteX59" fmla="*/ 8641080 w 21945600"/>
              <a:gd name="connsiteY59" fmla="*/ 36576 h 36576"/>
              <a:gd name="connsiteX60" fmla="*/ 8174736 w 21945600"/>
              <a:gd name="connsiteY60" fmla="*/ 36576 h 36576"/>
              <a:gd name="connsiteX61" fmla="*/ 7050024 w 21945600"/>
              <a:gd name="connsiteY61" fmla="*/ 36576 h 36576"/>
              <a:gd name="connsiteX62" fmla="*/ 7022592 w 21945600"/>
              <a:gd name="connsiteY62" fmla="*/ 36576 h 36576"/>
              <a:gd name="connsiteX63" fmla="*/ 6117336 w 21945600"/>
              <a:gd name="connsiteY63" fmla="*/ 36576 h 36576"/>
              <a:gd name="connsiteX64" fmla="*/ 5650992 w 21945600"/>
              <a:gd name="connsiteY64" fmla="*/ 36576 h 36576"/>
              <a:gd name="connsiteX65" fmla="*/ 4745736 w 21945600"/>
              <a:gd name="connsiteY65" fmla="*/ 36576 h 36576"/>
              <a:gd name="connsiteX66" fmla="*/ 4498848 w 21945600"/>
              <a:gd name="connsiteY66" fmla="*/ 36576 h 36576"/>
              <a:gd name="connsiteX67" fmla="*/ 4251960 w 21945600"/>
              <a:gd name="connsiteY67" fmla="*/ 36576 h 36576"/>
              <a:gd name="connsiteX68" fmla="*/ 3785616 w 21945600"/>
              <a:gd name="connsiteY68" fmla="*/ 36576 h 36576"/>
              <a:gd name="connsiteX69" fmla="*/ 3319272 w 21945600"/>
              <a:gd name="connsiteY69" fmla="*/ 36576 h 36576"/>
              <a:gd name="connsiteX70" fmla="*/ 2414016 w 21945600"/>
              <a:gd name="connsiteY70" fmla="*/ 36576 h 36576"/>
              <a:gd name="connsiteX71" fmla="*/ 2386584 w 21945600"/>
              <a:gd name="connsiteY71" fmla="*/ 36576 h 36576"/>
              <a:gd name="connsiteX72" fmla="*/ 1261872 w 21945600"/>
              <a:gd name="connsiteY72" fmla="*/ 36576 h 36576"/>
              <a:gd name="connsiteX73" fmla="*/ 1234440 w 21945600"/>
              <a:gd name="connsiteY73" fmla="*/ 36576 h 36576"/>
              <a:gd name="connsiteX74" fmla="*/ 0 w 21945600"/>
              <a:gd name="connsiteY74" fmla="*/ 36576 h 36576"/>
              <a:gd name="connsiteX75" fmla="*/ 0 w 21945600"/>
              <a:gd name="connsiteY75"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21945600" h="36576" fill="none" extrusionOk="0">
                <a:moveTo>
                  <a:pt x="0" y="0"/>
                </a:moveTo>
                <a:cubicBezTo>
                  <a:pt x="434628" y="5144"/>
                  <a:pt x="519719" y="19241"/>
                  <a:pt x="905256" y="0"/>
                </a:cubicBezTo>
                <a:cubicBezTo>
                  <a:pt x="1255806" y="10477"/>
                  <a:pt x="1402432" y="-36381"/>
                  <a:pt x="1810512" y="0"/>
                </a:cubicBezTo>
                <a:cubicBezTo>
                  <a:pt x="2227684" y="14555"/>
                  <a:pt x="1995353" y="2349"/>
                  <a:pt x="2057400" y="0"/>
                </a:cubicBezTo>
                <a:cubicBezTo>
                  <a:pt x="2116238" y="-334"/>
                  <a:pt x="2625993" y="2924"/>
                  <a:pt x="2743200" y="0"/>
                </a:cubicBezTo>
                <a:cubicBezTo>
                  <a:pt x="2872657" y="54255"/>
                  <a:pt x="3375497" y="-11379"/>
                  <a:pt x="3867912" y="0"/>
                </a:cubicBezTo>
                <a:cubicBezTo>
                  <a:pt x="4377252" y="-52461"/>
                  <a:pt x="4058436" y="5414"/>
                  <a:pt x="4114800" y="0"/>
                </a:cubicBezTo>
                <a:cubicBezTo>
                  <a:pt x="4172085" y="6811"/>
                  <a:pt x="4526444" y="6123"/>
                  <a:pt x="4800600" y="0"/>
                </a:cubicBezTo>
                <a:cubicBezTo>
                  <a:pt x="5067998" y="65603"/>
                  <a:pt x="5319853" y="-37138"/>
                  <a:pt x="5486400" y="0"/>
                </a:cubicBezTo>
                <a:cubicBezTo>
                  <a:pt x="5650946" y="-2082"/>
                  <a:pt x="5500700" y="-2033"/>
                  <a:pt x="5513832" y="0"/>
                </a:cubicBezTo>
                <a:cubicBezTo>
                  <a:pt x="5516376" y="18055"/>
                  <a:pt x="5646247" y="-4842"/>
                  <a:pt x="5760720" y="0"/>
                </a:cubicBezTo>
                <a:cubicBezTo>
                  <a:pt x="5867427" y="6344"/>
                  <a:pt x="5899487" y="-3838"/>
                  <a:pt x="6007608" y="0"/>
                </a:cubicBezTo>
                <a:cubicBezTo>
                  <a:pt x="6119202" y="11401"/>
                  <a:pt x="6486818" y="-24474"/>
                  <a:pt x="6693408" y="0"/>
                </a:cubicBezTo>
                <a:cubicBezTo>
                  <a:pt x="6916502" y="51130"/>
                  <a:pt x="7582199" y="10904"/>
                  <a:pt x="7818120" y="0"/>
                </a:cubicBezTo>
                <a:cubicBezTo>
                  <a:pt x="8050517" y="-11439"/>
                  <a:pt x="7995443" y="4772"/>
                  <a:pt x="8065008" y="0"/>
                </a:cubicBezTo>
                <a:cubicBezTo>
                  <a:pt x="8113370" y="-41469"/>
                  <a:pt x="8885342" y="90355"/>
                  <a:pt x="9189720" y="0"/>
                </a:cubicBezTo>
                <a:cubicBezTo>
                  <a:pt x="9517559" y="-44658"/>
                  <a:pt x="9333075" y="102"/>
                  <a:pt x="9436608" y="0"/>
                </a:cubicBezTo>
                <a:cubicBezTo>
                  <a:pt x="9588440" y="7882"/>
                  <a:pt x="9818069" y="-19715"/>
                  <a:pt x="10122408" y="0"/>
                </a:cubicBezTo>
                <a:cubicBezTo>
                  <a:pt x="10453368" y="-12172"/>
                  <a:pt x="10331326" y="8800"/>
                  <a:pt x="10369296" y="0"/>
                </a:cubicBezTo>
                <a:cubicBezTo>
                  <a:pt x="10421994" y="2633"/>
                  <a:pt x="10720883" y="-2890"/>
                  <a:pt x="10835640" y="0"/>
                </a:cubicBezTo>
                <a:cubicBezTo>
                  <a:pt x="10934969" y="-46507"/>
                  <a:pt x="11211497" y="69604"/>
                  <a:pt x="11521440" y="0"/>
                </a:cubicBezTo>
                <a:cubicBezTo>
                  <a:pt x="11856904" y="945"/>
                  <a:pt x="12386219" y="-78031"/>
                  <a:pt x="12646152" y="0"/>
                </a:cubicBezTo>
                <a:cubicBezTo>
                  <a:pt x="12954708" y="38813"/>
                  <a:pt x="13354571" y="2514"/>
                  <a:pt x="13551408" y="0"/>
                </a:cubicBezTo>
                <a:cubicBezTo>
                  <a:pt x="13773378" y="10717"/>
                  <a:pt x="13851322" y="9144"/>
                  <a:pt x="14017752" y="0"/>
                </a:cubicBezTo>
                <a:cubicBezTo>
                  <a:pt x="14190200" y="-7653"/>
                  <a:pt x="14168687" y="2156"/>
                  <a:pt x="14264640" y="0"/>
                </a:cubicBezTo>
                <a:cubicBezTo>
                  <a:pt x="14368704" y="53738"/>
                  <a:pt x="14693394" y="-32060"/>
                  <a:pt x="15169896" y="0"/>
                </a:cubicBezTo>
                <a:cubicBezTo>
                  <a:pt x="15576587" y="-36779"/>
                  <a:pt x="15444032" y="-10678"/>
                  <a:pt x="15636240" y="0"/>
                </a:cubicBezTo>
                <a:cubicBezTo>
                  <a:pt x="15865548" y="-21670"/>
                  <a:pt x="15886323" y="-11828"/>
                  <a:pt x="16102584" y="0"/>
                </a:cubicBezTo>
                <a:cubicBezTo>
                  <a:pt x="16316282" y="15299"/>
                  <a:pt x="16123564" y="1034"/>
                  <a:pt x="16130016" y="0"/>
                </a:cubicBezTo>
                <a:cubicBezTo>
                  <a:pt x="16164106" y="77371"/>
                  <a:pt x="16773532" y="72881"/>
                  <a:pt x="17254728" y="0"/>
                </a:cubicBezTo>
                <a:cubicBezTo>
                  <a:pt x="17710580" y="-46728"/>
                  <a:pt x="17720591" y="14246"/>
                  <a:pt x="18159984" y="0"/>
                </a:cubicBezTo>
                <a:cubicBezTo>
                  <a:pt x="18586356" y="-16593"/>
                  <a:pt x="18713315" y="-60810"/>
                  <a:pt x="19065240" y="0"/>
                </a:cubicBezTo>
                <a:cubicBezTo>
                  <a:pt x="19411586" y="28810"/>
                  <a:pt x="19084526" y="113"/>
                  <a:pt x="19092672" y="0"/>
                </a:cubicBezTo>
                <a:cubicBezTo>
                  <a:pt x="19098095" y="-590"/>
                  <a:pt x="19107481" y="-1192"/>
                  <a:pt x="19120104" y="0"/>
                </a:cubicBezTo>
                <a:cubicBezTo>
                  <a:pt x="19131882" y="-38"/>
                  <a:pt x="19141908" y="1204"/>
                  <a:pt x="19147536" y="0"/>
                </a:cubicBezTo>
                <a:cubicBezTo>
                  <a:pt x="19197957" y="32656"/>
                  <a:pt x="19529324" y="34526"/>
                  <a:pt x="19833336" y="0"/>
                </a:cubicBezTo>
                <a:cubicBezTo>
                  <a:pt x="20139759" y="18906"/>
                  <a:pt x="20327607" y="-5801"/>
                  <a:pt x="20738592" y="0"/>
                </a:cubicBezTo>
                <a:cubicBezTo>
                  <a:pt x="21167468" y="-33753"/>
                  <a:pt x="21465414" y="59090"/>
                  <a:pt x="21945600" y="0"/>
                </a:cubicBezTo>
                <a:cubicBezTo>
                  <a:pt x="21944336" y="16601"/>
                  <a:pt x="21945960" y="26387"/>
                  <a:pt x="21945600" y="36576"/>
                </a:cubicBezTo>
                <a:cubicBezTo>
                  <a:pt x="21708602" y="-3417"/>
                  <a:pt x="21084450" y="3163"/>
                  <a:pt x="20820888" y="36576"/>
                </a:cubicBezTo>
                <a:cubicBezTo>
                  <a:pt x="20545818" y="54529"/>
                  <a:pt x="20471610" y="20498"/>
                  <a:pt x="20354544" y="36576"/>
                </a:cubicBezTo>
                <a:cubicBezTo>
                  <a:pt x="20240970" y="51781"/>
                  <a:pt x="20337859" y="35377"/>
                  <a:pt x="20327112" y="36576"/>
                </a:cubicBezTo>
                <a:cubicBezTo>
                  <a:pt x="20318206" y="-18795"/>
                  <a:pt x="19714001" y="119118"/>
                  <a:pt x="19421856" y="36576"/>
                </a:cubicBezTo>
                <a:cubicBezTo>
                  <a:pt x="19116404" y="2037"/>
                  <a:pt x="18892052" y="1285"/>
                  <a:pt x="18516600" y="36576"/>
                </a:cubicBezTo>
                <a:cubicBezTo>
                  <a:pt x="18135353" y="37737"/>
                  <a:pt x="18025651" y="58625"/>
                  <a:pt x="17830800" y="36576"/>
                </a:cubicBezTo>
                <a:cubicBezTo>
                  <a:pt x="17668220" y="16877"/>
                  <a:pt x="17644699" y="32121"/>
                  <a:pt x="17583912" y="36576"/>
                </a:cubicBezTo>
                <a:cubicBezTo>
                  <a:pt x="17494104" y="42845"/>
                  <a:pt x="17119375" y="65048"/>
                  <a:pt x="16898112" y="36576"/>
                </a:cubicBezTo>
                <a:cubicBezTo>
                  <a:pt x="16715387" y="71631"/>
                  <a:pt x="16363328" y="34973"/>
                  <a:pt x="15992856" y="36576"/>
                </a:cubicBezTo>
                <a:cubicBezTo>
                  <a:pt x="15613182" y="33668"/>
                  <a:pt x="15466888" y="23084"/>
                  <a:pt x="15087600" y="36576"/>
                </a:cubicBezTo>
                <a:cubicBezTo>
                  <a:pt x="14699484" y="70801"/>
                  <a:pt x="14954927" y="37594"/>
                  <a:pt x="14840712" y="36576"/>
                </a:cubicBezTo>
                <a:cubicBezTo>
                  <a:pt x="14692570" y="59724"/>
                  <a:pt x="14072200" y="-3428"/>
                  <a:pt x="13716000" y="36576"/>
                </a:cubicBezTo>
                <a:cubicBezTo>
                  <a:pt x="13401271" y="69545"/>
                  <a:pt x="13700862" y="35136"/>
                  <a:pt x="13688568" y="36576"/>
                </a:cubicBezTo>
                <a:cubicBezTo>
                  <a:pt x="13681096" y="34853"/>
                  <a:pt x="13527066" y="41331"/>
                  <a:pt x="13441680" y="36576"/>
                </a:cubicBezTo>
                <a:cubicBezTo>
                  <a:pt x="13334636" y="37101"/>
                  <a:pt x="13193538" y="56703"/>
                  <a:pt x="12975336" y="36576"/>
                </a:cubicBezTo>
                <a:cubicBezTo>
                  <a:pt x="12747267" y="50706"/>
                  <a:pt x="12503826" y="-26722"/>
                  <a:pt x="12070080" y="36576"/>
                </a:cubicBezTo>
                <a:cubicBezTo>
                  <a:pt x="11657220" y="81551"/>
                  <a:pt x="11494523" y="38392"/>
                  <a:pt x="11164824" y="36576"/>
                </a:cubicBezTo>
                <a:cubicBezTo>
                  <a:pt x="10863663" y="108852"/>
                  <a:pt x="10313862" y="94129"/>
                  <a:pt x="10040112" y="36576"/>
                </a:cubicBezTo>
                <a:cubicBezTo>
                  <a:pt x="9790500" y="-11337"/>
                  <a:pt x="9334273" y="127473"/>
                  <a:pt x="8915400" y="36576"/>
                </a:cubicBezTo>
                <a:cubicBezTo>
                  <a:pt x="8516273" y="34737"/>
                  <a:pt x="8244991" y="15963"/>
                  <a:pt x="8010144" y="36576"/>
                </a:cubicBezTo>
                <a:cubicBezTo>
                  <a:pt x="7757421" y="59481"/>
                  <a:pt x="7524568" y="63634"/>
                  <a:pt x="7324344" y="36576"/>
                </a:cubicBezTo>
                <a:cubicBezTo>
                  <a:pt x="7088500" y="48574"/>
                  <a:pt x="7175058" y="33643"/>
                  <a:pt x="7077456" y="36576"/>
                </a:cubicBezTo>
                <a:cubicBezTo>
                  <a:pt x="6981564" y="20361"/>
                  <a:pt x="6352131" y="49274"/>
                  <a:pt x="6172200" y="36576"/>
                </a:cubicBezTo>
                <a:cubicBezTo>
                  <a:pt x="5916115" y="-10477"/>
                  <a:pt x="5644422" y="-40455"/>
                  <a:pt x="5266944" y="36576"/>
                </a:cubicBezTo>
                <a:cubicBezTo>
                  <a:pt x="4905740" y="37548"/>
                  <a:pt x="5132423" y="54531"/>
                  <a:pt x="5020056" y="36576"/>
                </a:cubicBezTo>
                <a:cubicBezTo>
                  <a:pt x="4895747" y="29402"/>
                  <a:pt x="4665268" y="7071"/>
                  <a:pt x="4553712" y="36576"/>
                </a:cubicBezTo>
                <a:cubicBezTo>
                  <a:pt x="4466197" y="42898"/>
                  <a:pt x="4308763" y="28857"/>
                  <a:pt x="4087368" y="36576"/>
                </a:cubicBezTo>
                <a:cubicBezTo>
                  <a:pt x="3869314" y="32498"/>
                  <a:pt x="3805676" y="26362"/>
                  <a:pt x="3621024" y="36576"/>
                </a:cubicBezTo>
                <a:cubicBezTo>
                  <a:pt x="3426126" y="-249"/>
                  <a:pt x="3156446" y="24914"/>
                  <a:pt x="2715768" y="36576"/>
                </a:cubicBezTo>
                <a:cubicBezTo>
                  <a:pt x="2316101" y="72512"/>
                  <a:pt x="2381278" y="37237"/>
                  <a:pt x="2249424" y="36576"/>
                </a:cubicBezTo>
                <a:cubicBezTo>
                  <a:pt x="2110013" y="51703"/>
                  <a:pt x="1623500" y="433"/>
                  <a:pt x="1124712" y="36576"/>
                </a:cubicBezTo>
                <a:cubicBezTo>
                  <a:pt x="632564" y="-18618"/>
                  <a:pt x="393332" y="60083"/>
                  <a:pt x="0" y="36576"/>
                </a:cubicBezTo>
                <a:cubicBezTo>
                  <a:pt x="-1172" y="27804"/>
                  <a:pt x="2982" y="11972"/>
                  <a:pt x="0" y="0"/>
                </a:cubicBezTo>
                <a:close/>
              </a:path>
              <a:path w="21945600" h="36576" stroke="0" extrusionOk="0">
                <a:moveTo>
                  <a:pt x="0" y="0"/>
                </a:moveTo>
                <a:cubicBezTo>
                  <a:pt x="82661" y="-4414"/>
                  <a:pt x="130209" y="7551"/>
                  <a:pt x="246888" y="0"/>
                </a:cubicBezTo>
                <a:cubicBezTo>
                  <a:pt x="368356" y="-3476"/>
                  <a:pt x="264286" y="-852"/>
                  <a:pt x="274320" y="0"/>
                </a:cubicBezTo>
                <a:cubicBezTo>
                  <a:pt x="290154" y="-3130"/>
                  <a:pt x="422583" y="-3756"/>
                  <a:pt x="521208" y="0"/>
                </a:cubicBezTo>
                <a:cubicBezTo>
                  <a:pt x="631371" y="17147"/>
                  <a:pt x="922670" y="34831"/>
                  <a:pt x="1207008" y="0"/>
                </a:cubicBezTo>
                <a:cubicBezTo>
                  <a:pt x="1501805" y="-37770"/>
                  <a:pt x="1851325" y="-27069"/>
                  <a:pt x="2112264" y="0"/>
                </a:cubicBezTo>
                <a:cubicBezTo>
                  <a:pt x="2339849" y="14679"/>
                  <a:pt x="2865139" y="-37371"/>
                  <a:pt x="3236976" y="0"/>
                </a:cubicBezTo>
                <a:cubicBezTo>
                  <a:pt x="3640918" y="89830"/>
                  <a:pt x="4104080" y="-10640"/>
                  <a:pt x="4361688" y="0"/>
                </a:cubicBezTo>
                <a:cubicBezTo>
                  <a:pt x="4611799" y="13768"/>
                  <a:pt x="4697680" y="-18192"/>
                  <a:pt x="4828032" y="0"/>
                </a:cubicBezTo>
                <a:cubicBezTo>
                  <a:pt x="5020881" y="-12743"/>
                  <a:pt x="5412104" y="28679"/>
                  <a:pt x="5733288" y="0"/>
                </a:cubicBezTo>
                <a:cubicBezTo>
                  <a:pt x="6137071" y="-15523"/>
                  <a:pt x="6134078" y="-12602"/>
                  <a:pt x="6419088" y="0"/>
                </a:cubicBezTo>
                <a:cubicBezTo>
                  <a:pt x="6706070" y="10144"/>
                  <a:pt x="6683411" y="19768"/>
                  <a:pt x="6885432" y="0"/>
                </a:cubicBezTo>
                <a:cubicBezTo>
                  <a:pt x="7060816" y="-36615"/>
                  <a:pt x="7335440" y="-1884"/>
                  <a:pt x="7790688" y="0"/>
                </a:cubicBezTo>
                <a:cubicBezTo>
                  <a:pt x="8212678" y="-19769"/>
                  <a:pt x="7806822" y="-480"/>
                  <a:pt x="7818120" y="0"/>
                </a:cubicBezTo>
                <a:cubicBezTo>
                  <a:pt x="7817271" y="38238"/>
                  <a:pt x="8131138" y="-47163"/>
                  <a:pt x="8284464" y="0"/>
                </a:cubicBezTo>
                <a:cubicBezTo>
                  <a:pt x="8465133" y="13679"/>
                  <a:pt x="8710324" y="5376"/>
                  <a:pt x="8970264" y="0"/>
                </a:cubicBezTo>
                <a:cubicBezTo>
                  <a:pt x="9213670" y="-32991"/>
                  <a:pt x="9650788" y="-28486"/>
                  <a:pt x="9875520" y="0"/>
                </a:cubicBezTo>
                <a:cubicBezTo>
                  <a:pt x="10121149" y="23747"/>
                  <a:pt x="10222281" y="15628"/>
                  <a:pt x="10561320" y="0"/>
                </a:cubicBezTo>
                <a:cubicBezTo>
                  <a:pt x="10936977" y="-12985"/>
                  <a:pt x="11394364" y="-17475"/>
                  <a:pt x="11686032" y="0"/>
                </a:cubicBezTo>
                <a:cubicBezTo>
                  <a:pt x="12016710" y="-42294"/>
                  <a:pt x="11707305" y="-1034"/>
                  <a:pt x="11713464" y="0"/>
                </a:cubicBezTo>
                <a:cubicBezTo>
                  <a:pt x="11700606" y="-62974"/>
                  <a:pt x="12105899" y="691"/>
                  <a:pt x="12399264" y="0"/>
                </a:cubicBezTo>
                <a:cubicBezTo>
                  <a:pt x="12700134" y="-1639"/>
                  <a:pt x="12420860" y="303"/>
                  <a:pt x="12426696" y="0"/>
                </a:cubicBezTo>
                <a:cubicBezTo>
                  <a:pt x="12419567" y="39589"/>
                  <a:pt x="13209693" y="72486"/>
                  <a:pt x="13551408" y="0"/>
                </a:cubicBezTo>
                <a:cubicBezTo>
                  <a:pt x="13892757" y="-22725"/>
                  <a:pt x="13701687" y="7908"/>
                  <a:pt x="13798296" y="0"/>
                </a:cubicBezTo>
                <a:cubicBezTo>
                  <a:pt x="13890968" y="-2661"/>
                  <a:pt x="13818532" y="723"/>
                  <a:pt x="13825728" y="0"/>
                </a:cubicBezTo>
                <a:cubicBezTo>
                  <a:pt x="13836146" y="-7831"/>
                  <a:pt x="14213391" y="-30677"/>
                  <a:pt x="14511528" y="0"/>
                </a:cubicBezTo>
                <a:cubicBezTo>
                  <a:pt x="14780199" y="28749"/>
                  <a:pt x="14651682" y="18605"/>
                  <a:pt x="14758416" y="0"/>
                </a:cubicBezTo>
                <a:cubicBezTo>
                  <a:pt x="14803472" y="9051"/>
                  <a:pt x="15353063" y="38586"/>
                  <a:pt x="15663672" y="0"/>
                </a:cubicBezTo>
                <a:cubicBezTo>
                  <a:pt x="15934052" y="-1778"/>
                  <a:pt x="15810553" y="9625"/>
                  <a:pt x="15910560" y="0"/>
                </a:cubicBezTo>
                <a:cubicBezTo>
                  <a:pt x="15993587" y="-19219"/>
                  <a:pt x="16599460" y="-10341"/>
                  <a:pt x="17035272" y="0"/>
                </a:cubicBezTo>
                <a:cubicBezTo>
                  <a:pt x="17473887" y="27834"/>
                  <a:pt x="17196667" y="20676"/>
                  <a:pt x="17282160" y="0"/>
                </a:cubicBezTo>
                <a:cubicBezTo>
                  <a:pt x="17376510" y="-5401"/>
                  <a:pt x="17478571" y="-13040"/>
                  <a:pt x="17529048" y="0"/>
                </a:cubicBezTo>
                <a:cubicBezTo>
                  <a:pt x="17586218" y="14545"/>
                  <a:pt x="18221850" y="34275"/>
                  <a:pt x="18434304" y="0"/>
                </a:cubicBezTo>
                <a:cubicBezTo>
                  <a:pt x="18669108" y="-9060"/>
                  <a:pt x="19287728" y="55254"/>
                  <a:pt x="19559016" y="0"/>
                </a:cubicBezTo>
                <a:cubicBezTo>
                  <a:pt x="19818643" y="-28734"/>
                  <a:pt x="19573616" y="3499"/>
                  <a:pt x="19586448" y="0"/>
                </a:cubicBezTo>
                <a:cubicBezTo>
                  <a:pt x="19597853" y="-26956"/>
                  <a:pt x="20070835" y="28017"/>
                  <a:pt x="20491704" y="0"/>
                </a:cubicBezTo>
                <a:cubicBezTo>
                  <a:pt x="20926480" y="19487"/>
                  <a:pt x="20747131" y="4652"/>
                  <a:pt x="20958048" y="0"/>
                </a:cubicBezTo>
                <a:cubicBezTo>
                  <a:pt x="21117693" y="49283"/>
                  <a:pt x="21691044" y="-37925"/>
                  <a:pt x="21945600" y="0"/>
                </a:cubicBezTo>
                <a:cubicBezTo>
                  <a:pt x="21945974" y="8771"/>
                  <a:pt x="21945394" y="27036"/>
                  <a:pt x="21945600" y="36576"/>
                </a:cubicBezTo>
                <a:cubicBezTo>
                  <a:pt x="21695440" y="-10936"/>
                  <a:pt x="21473601" y="-7737"/>
                  <a:pt x="21040344" y="36576"/>
                </a:cubicBezTo>
                <a:cubicBezTo>
                  <a:pt x="20586806" y="-7481"/>
                  <a:pt x="20760148" y="32830"/>
                  <a:pt x="20574000" y="36576"/>
                </a:cubicBezTo>
                <a:cubicBezTo>
                  <a:pt x="20406120" y="15472"/>
                  <a:pt x="20561115" y="38866"/>
                  <a:pt x="20546568" y="36576"/>
                </a:cubicBezTo>
                <a:cubicBezTo>
                  <a:pt x="20533172" y="36616"/>
                  <a:pt x="20530000" y="36894"/>
                  <a:pt x="20519136" y="36576"/>
                </a:cubicBezTo>
                <a:cubicBezTo>
                  <a:pt x="20504903" y="28149"/>
                  <a:pt x="19848955" y="79258"/>
                  <a:pt x="19613880" y="36576"/>
                </a:cubicBezTo>
                <a:cubicBezTo>
                  <a:pt x="19448060" y="38323"/>
                  <a:pt x="19227107" y="93179"/>
                  <a:pt x="18928080" y="36576"/>
                </a:cubicBezTo>
                <a:cubicBezTo>
                  <a:pt x="18618374" y="20120"/>
                  <a:pt x="18114305" y="-23813"/>
                  <a:pt x="17803368" y="36576"/>
                </a:cubicBezTo>
                <a:cubicBezTo>
                  <a:pt x="17439155" y="90123"/>
                  <a:pt x="17416493" y="8637"/>
                  <a:pt x="17117568" y="36576"/>
                </a:cubicBezTo>
                <a:cubicBezTo>
                  <a:pt x="16887609" y="38247"/>
                  <a:pt x="16464085" y="-4738"/>
                  <a:pt x="16212312" y="36576"/>
                </a:cubicBezTo>
                <a:cubicBezTo>
                  <a:pt x="15929782" y="61972"/>
                  <a:pt x="15832149" y="18996"/>
                  <a:pt x="15526512" y="36576"/>
                </a:cubicBezTo>
                <a:cubicBezTo>
                  <a:pt x="15214685" y="33155"/>
                  <a:pt x="15048324" y="3051"/>
                  <a:pt x="14840712" y="36576"/>
                </a:cubicBezTo>
                <a:cubicBezTo>
                  <a:pt x="14590671" y="49779"/>
                  <a:pt x="14514745" y="9336"/>
                  <a:pt x="14374368" y="36576"/>
                </a:cubicBezTo>
                <a:cubicBezTo>
                  <a:pt x="14158540" y="61375"/>
                  <a:pt x="13820128" y="90634"/>
                  <a:pt x="13469112" y="36576"/>
                </a:cubicBezTo>
                <a:cubicBezTo>
                  <a:pt x="13081297" y="77951"/>
                  <a:pt x="13085840" y="33084"/>
                  <a:pt x="12783312" y="36576"/>
                </a:cubicBezTo>
                <a:cubicBezTo>
                  <a:pt x="12444606" y="9212"/>
                  <a:pt x="12260248" y="132"/>
                  <a:pt x="11878056" y="36576"/>
                </a:cubicBezTo>
                <a:cubicBezTo>
                  <a:pt x="11539920" y="65346"/>
                  <a:pt x="11739170" y="31196"/>
                  <a:pt x="11631168" y="36576"/>
                </a:cubicBezTo>
                <a:cubicBezTo>
                  <a:pt x="11553852" y="28291"/>
                  <a:pt x="11340907" y="43278"/>
                  <a:pt x="11164824" y="36576"/>
                </a:cubicBezTo>
                <a:cubicBezTo>
                  <a:pt x="10999285" y="30290"/>
                  <a:pt x="10682511" y="102132"/>
                  <a:pt x="10259568" y="36576"/>
                </a:cubicBezTo>
                <a:cubicBezTo>
                  <a:pt x="9838539" y="-26779"/>
                  <a:pt x="9729941" y="62558"/>
                  <a:pt x="9573768" y="36576"/>
                </a:cubicBezTo>
                <a:cubicBezTo>
                  <a:pt x="9414216" y="12101"/>
                  <a:pt x="9557382" y="37713"/>
                  <a:pt x="9546336" y="36576"/>
                </a:cubicBezTo>
                <a:cubicBezTo>
                  <a:pt x="9572604" y="36242"/>
                  <a:pt x="8947929" y="54248"/>
                  <a:pt x="8641080" y="36576"/>
                </a:cubicBezTo>
                <a:cubicBezTo>
                  <a:pt x="8314650" y="47673"/>
                  <a:pt x="8344503" y="21312"/>
                  <a:pt x="8174736" y="36576"/>
                </a:cubicBezTo>
                <a:cubicBezTo>
                  <a:pt x="7972672" y="81126"/>
                  <a:pt x="7296442" y="63998"/>
                  <a:pt x="7050024" y="36576"/>
                </a:cubicBezTo>
                <a:cubicBezTo>
                  <a:pt x="6820076" y="44613"/>
                  <a:pt x="7036410" y="37367"/>
                  <a:pt x="7022592" y="36576"/>
                </a:cubicBezTo>
                <a:cubicBezTo>
                  <a:pt x="7041571" y="64165"/>
                  <a:pt x="6515764" y="50994"/>
                  <a:pt x="6117336" y="36576"/>
                </a:cubicBezTo>
                <a:cubicBezTo>
                  <a:pt x="5679901" y="36393"/>
                  <a:pt x="5866889" y="13116"/>
                  <a:pt x="5650992" y="36576"/>
                </a:cubicBezTo>
                <a:cubicBezTo>
                  <a:pt x="5395874" y="63663"/>
                  <a:pt x="5189601" y="21368"/>
                  <a:pt x="4745736" y="36576"/>
                </a:cubicBezTo>
                <a:cubicBezTo>
                  <a:pt x="4362334" y="17043"/>
                  <a:pt x="4574073" y="39483"/>
                  <a:pt x="4498848" y="36576"/>
                </a:cubicBezTo>
                <a:cubicBezTo>
                  <a:pt x="4426818" y="38261"/>
                  <a:pt x="4318634" y="48888"/>
                  <a:pt x="4251960" y="36576"/>
                </a:cubicBezTo>
                <a:cubicBezTo>
                  <a:pt x="4208789" y="67451"/>
                  <a:pt x="4025111" y="28498"/>
                  <a:pt x="3785616" y="36576"/>
                </a:cubicBezTo>
                <a:cubicBezTo>
                  <a:pt x="3561540" y="41075"/>
                  <a:pt x="3504944" y="21973"/>
                  <a:pt x="3319272" y="36576"/>
                </a:cubicBezTo>
                <a:cubicBezTo>
                  <a:pt x="3114333" y="89385"/>
                  <a:pt x="2626153" y="-11471"/>
                  <a:pt x="2414016" y="36576"/>
                </a:cubicBezTo>
                <a:cubicBezTo>
                  <a:pt x="2193122" y="45869"/>
                  <a:pt x="2397052" y="37193"/>
                  <a:pt x="2386584" y="36576"/>
                </a:cubicBezTo>
                <a:cubicBezTo>
                  <a:pt x="2425810" y="36182"/>
                  <a:pt x="1575345" y="68541"/>
                  <a:pt x="1261872" y="36576"/>
                </a:cubicBezTo>
                <a:cubicBezTo>
                  <a:pt x="977275" y="44270"/>
                  <a:pt x="1242456" y="35294"/>
                  <a:pt x="1234440" y="36576"/>
                </a:cubicBezTo>
                <a:cubicBezTo>
                  <a:pt x="1219389" y="52779"/>
                  <a:pt x="256164" y="136503"/>
                  <a:pt x="0" y="36576"/>
                </a:cubicBezTo>
                <a:cubicBezTo>
                  <a:pt x="1896" y="25053"/>
                  <a:pt x="67" y="10577"/>
                  <a:pt x="0" y="0"/>
                </a:cubicBezTo>
                <a:close/>
              </a:path>
              <a:path w="21945600" h="36576" fill="none" stroke="0" extrusionOk="0">
                <a:moveTo>
                  <a:pt x="0" y="0"/>
                </a:moveTo>
                <a:cubicBezTo>
                  <a:pt x="395843" y="38285"/>
                  <a:pt x="542210" y="10992"/>
                  <a:pt x="905256" y="0"/>
                </a:cubicBezTo>
                <a:cubicBezTo>
                  <a:pt x="1234278" y="-18193"/>
                  <a:pt x="1367939" y="-5368"/>
                  <a:pt x="1810512" y="0"/>
                </a:cubicBezTo>
                <a:cubicBezTo>
                  <a:pt x="2246031" y="9645"/>
                  <a:pt x="1996951" y="4449"/>
                  <a:pt x="2057400" y="0"/>
                </a:cubicBezTo>
                <a:cubicBezTo>
                  <a:pt x="2120738" y="30"/>
                  <a:pt x="2618394" y="1475"/>
                  <a:pt x="2743200" y="0"/>
                </a:cubicBezTo>
                <a:cubicBezTo>
                  <a:pt x="2936115" y="32693"/>
                  <a:pt x="3350027" y="-4058"/>
                  <a:pt x="3867912" y="0"/>
                </a:cubicBezTo>
                <a:cubicBezTo>
                  <a:pt x="4379821" y="-54894"/>
                  <a:pt x="4057206" y="10915"/>
                  <a:pt x="4114800" y="0"/>
                </a:cubicBezTo>
                <a:cubicBezTo>
                  <a:pt x="4189901" y="-118"/>
                  <a:pt x="4508693" y="-39137"/>
                  <a:pt x="4800600" y="0"/>
                </a:cubicBezTo>
                <a:cubicBezTo>
                  <a:pt x="5056323" y="13208"/>
                  <a:pt x="5326151" y="-3561"/>
                  <a:pt x="5486400" y="0"/>
                </a:cubicBezTo>
                <a:cubicBezTo>
                  <a:pt x="5649239" y="-3618"/>
                  <a:pt x="5501219" y="-2658"/>
                  <a:pt x="5513832" y="0"/>
                </a:cubicBezTo>
                <a:cubicBezTo>
                  <a:pt x="5522779" y="-13321"/>
                  <a:pt x="5674639" y="-16372"/>
                  <a:pt x="5760720" y="0"/>
                </a:cubicBezTo>
                <a:cubicBezTo>
                  <a:pt x="5864645" y="14266"/>
                  <a:pt x="5891665" y="730"/>
                  <a:pt x="6007608" y="0"/>
                </a:cubicBezTo>
                <a:cubicBezTo>
                  <a:pt x="6167608" y="-3905"/>
                  <a:pt x="6470867" y="14784"/>
                  <a:pt x="6693408" y="0"/>
                </a:cubicBezTo>
                <a:cubicBezTo>
                  <a:pt x="6859761" y="16935"/>
                  <a:pt x="7601816" y="44476"/>
                  <a:pt x="7818120" y="0"/>
                </a:cubicBezTo>
                <a:cubicBezTo>
                  <a:pt x="8049689" y="-24687"/>
                  <a:pt x="7994893" y="-1321"/>
                  <a:pt x="8065008" y="0"/>
                </a:cubicBezTo>
                <a:cubicBezTo>
                  <a:pt x="8106159" y="-74623"/>
                  <a:pt x="8855701" y="36019"/>
                  <a:pt x="9189720" y="0"/>
                </a:cubicBezTo>
                <a:cubicBezTo>
                  <a:pt x="9525792" y="-64854"/>
                  <a:pt x="9316278" y="-4223"/>
                  <a:pt x="9436608" y="0"/>
                </a:cubicBezTo>
                <a:cubicBezTo>
                  <a:pt x="9537660" y="27878"/>
                  <a:pt x="9779190" y="-33503"/>
                  <a:pt x="10122408" y="0"/>
                </a:cubicBezTo>
                <a:cubicBezTo>
                  <a:pt x="10441876" y="-18894"/>
                  <a:pt x="10319257" y="5670"/>
                  <a:pt x="10369296" y="0"/>
                </a:cubicBezTo>
                <a:cubicBezTo>
                  <a:pt x="10412716" y="-22901"/>
                  <a:pt x="10711272" y="-14842"/>
                  <a:pt x="10835640" y="0"/>
                </a:cubicBezTo>
                <a:cubicBezTo>
                  <a:pt x="10941534" y="-18731"/>
                  <a:pt x="11194306" y="-10067"/>
                  <a:pt x="11521440" y="0"/>
                </a:cubicBezTo>
                <a:cubicBezTo>
                  <a:pt x="11879078" y="-45396"/>
                  <a:pt x="12374006" y="-110481"/>
                  <a:pt x="12646152" y="0"/>
                </a:cubicBezTo>
                <a:cubicBezTo>
                  <a:pt x="12937934" y="31714"/>
                  <a:pt x="13353579" y="8298"/>
                  <a:pt x="13551408" y="0"/>
                </a:cubicBezTo>
                <a:cubicBezTo>
                  <a:pt x="13766683" y="18436"/>
                  <a:pt x="13828561" y="16350"/>
                  <a:pt x="14017752" y="0"/>
                </a:cubicBezTo>
                <a:cubicBezTo>
                  <a:pt x="14182296" y="-8757"/>
                  <a:pt x="14163414" y="12368"/>
                  <a:pt x="14264640" y="0"/>
                </a:cubicBezTo>
                <a:cubicBezTo>
                  <a:pt x="14317261" y="-49849"/>
                  <a:pt x="14766695" y="30631"/>
                  <a:pt x="15169896" y="0"/>
                </a:cubicBezTo>
                <a:cubicBezTo>
                  <a:pt x="15568417" y="6430"/>
                  <a:pt x="15428950" y="29809"/>
                  <a:pt x="15636240" y="0"/>
                </a:cubicBezTo>
                <a:cubicBezTo>
                  <a:pt x="15870113" y="-16770"/>
                  <a:pt x="15889594" y="-14191"/>
                  <a:pt x="16102584" y="0"/>
                </a:cubicBezTo>
                <a:cubicBezTo>
                  <a:pt x="16315387" y="15348"/>
                  <a:pt x="16125225" y="1438"/>
                  <a:pt x="16130016" y="0"/>
                </a:cubicBezTo>
                <a:cubicBezTo>
                  <a:pt x="16167125" y="39941"/>
                  <a:pt x="16796765" y="-7186"/>
                  <a:pt x="17254728" y="0"/>
                </a:cubicBezTo>
                <a:cubicBezTo>
                  <a:pt x="17692021" y="-41733"/>
                  <a:pt x="17731107" y="30195"/>
                  <a:pt x="18159984" y="0"/>
                </a:cubicBezTo>
                <a:cubicBezTo>
                  <a:pt x="18575201" y="-34936"/>
                  <a:pt x="18707045" y="-11090"/>
                  <a:pt x="19065240" y="0"/>
                </a:cubicBezTo>
                <a:cubicBezTo>
                  <a:pt x="19410776" y="27884"/>
                  <a:pt x="19084768" y="2361"/>
                  <a:pt x="19092672" y="0"/>
                </a:cubicBezTo>
                <a:cubicBezTo>
                  <a:pt x="19100216" y="-1959"/>
                  <a:pt x="19108706" y="-1387"/>
                  <a:pt x="19120104" y="0"/>
                </a:cubicBezTo>
                <a:cubicBezTo>
                  <a:pt x="19132754" y="590"/>
                  <a:pt x="19141706" y="435"/>
                  <a:pt x="19147536" y="0"/>
                </a:cubicBezTo>
                <a:cubicBezTo>
                  <a:pt x="19187665" y="-15797"/>
                  <a:pt x="19512330" y="-24906"/>
                  <a:pt x="19833336" y="0"/>
                </a:cubicBezTo>
                <a:cubicBezTo>
                  <a:pt x="20148944" y="-18110"/>
                  <a:pt x="20315581" y="22164"/>
                  <a:pt x="20738592" y="0"/>
                </a:cubicBezTo>
                <a:cubicBezTo>
                  <a:pt x="21194122" y="25297"/>
                  <a:pt x="21367613" y="69595"/>
                  <a:pt x="21945600" y="0"/>
                </a:cubicBezTo>
                <a:cubicBezTo>
                  <a:pt x="21944531" y="16530"/>
                  <a:pt x="21945448" y="27854"/>
                  <a:pt x="21945600" y="36576"/>
                </a:cubicBezTo>
                <a:cubicBezTo>
                  <a:pt x="21720127" y="-546"/>
                  <a:pt x="21076485" y="80186"/>
                  <a:pt x="20820888" y="36576"/>
                </a:cubicBezTo>
                <a:cubicBezTo>
                  <a:pt x="20529599" y="63335"/>
                  <a:pt x="20480769" y="18181"/>
                  <a:pt x="20354544" y="36576"/>
                </a:cubicBezTo>
                <a:cubicBezTo>
                  <a:pt x="20242242" y="53056"/>
                  <a:pt x="20338685" y="36667"/>
                  <a:pt x="20327112" y="36576"/>
                </a:cubicBezTo>
                <a:cubicBezTo>
                  <a:pt x="20284513" y="55780"/>
                  <a:pt x="19785454" y="48596"/>
                  <a:pt x="19421856" y="36576"/>
                </a:cubicBezTo>
                <a:cubicBezTo>
                  <a:pt x="19158018" y="-38422"/>
                  <a:pt x="18929013" y="21153"/>
                  <a:pt x="18516600" y="36576"/>
                </a:cubicBezTo>
                <a:cubicBezTo>
                  <a:pt x="18130415" y="46522"/>
                  <a:pt x="17997431" y="84598"/>
                  <a:pt x="17830800" y="36576"/>
                </a:cubicBezTo>
                <a:cubicBezTo>
                  <a:pt x="17665137" y="14493"/>
                  <a:pt x="17647825" y="31553"/>
                  <a:pt x="17583912" y="36576"/>
                </a:cubicBezTo>
                <a:cubicBezTo>
                  <a:pt x="17545488" y="78377"/>
                  <a:pt x="17096757" y="97221"/>
                  <a:pt x="16898112" y="36576"/>
                </a:cubicBezTo>
                <a:cubicBezTo>
                  <a:pt x="16661192" y="32156"/>
                  <a:pt x="16411131" y="73667"/>
                  <a:pt x="15992856" y="36576"/>
                </a:cubicBezTo>
                <a:cubicBezTo>
                  <a:pt x="15569615" y="10588"/>
                  <a:pt x="15470178" y="15168"/>
                  <a:pt x="15087600" y="36576"/>
                </a:cubicBezTo>
                <a:cubicBezTo>
                  <a:pt x="14717712" y="68587"/>
                  <a:pt x="14958813" y="41750"/>
                  <a:pt x="14840712" y="36576"/>
                </a:cubicBezTo>
                <a:cubicBezTo>
                  <a:pt x="14681847" y="74174"/>
                  <a:pt x="13999311" y="-51683"/>
                  <a:pt x="13716000" y="36576"/>
                </a:cubicBezTo>
                <a:cubicBezTo>
                  <a:pt x="13400401" y="69204"/>
                  <a:pt x="13698414" y="36857"/>
                  <a:pt x="13688568" y="36576"/>
                </a:cubicBezTo>
                <a:cubicBezTo>
                  <a:pt x="13672780" y="41353"/>
                  <a:pt x="13545613" y="29747"/>
                  <a:pt x="13441680" y="36576"/>
                </a:cubicBezTo>
                <a:cubicBezTo>
                  <a:pt x="13339621" y="36986"/>
                  <a:pt x="13185674" y="53420"/>
                  <a:pt x="12975336" y="36576"/>
                </a:cubicBezTo>
                <a:cubicBezTo>
                  <a:pt x="12786662" y="50505"/>
                  <a:pt x="12510428" y="-18862"/>
                  <a:pt x="12070080" y="36576"/>
                </a:cubicBezTo>
                <a:cubicBezTo>
                  <a:pt x="11654936" y="42230"/>
                  <a:pt x="11491801" y="27659"/>
                  <a:pt x="11164824" y="36576"/>
                </a:cubicBezTo>
                <a:cubicBezTo>
                  <a:pt x="10782798" y="39858"/>
                  <a:pt x="10308566" y="130940"/>
                  <a:pt x="10040112" y="36576"/>
                </a:cubicBezTo>
                <a:cubicBezTo>
                  <a:pt x="9755568" y="32351"/>
                  <a:pt x="9396909" y="50753"/>
                  <a:pt x="8915400" y="36576"/>
                </a:cubicBezTo>
                <a:cubicBezTo>
                  <a:pt x="8527651" y="9684"/>
                  <a:pt x="8222753" y="74877"/>
                  <a:pt x="8010144" y="36576"/>
                </a:cubicBezTo>
                <a:cubicBezTo>
                  <a:pt x="7791152" y="47156"/>
                  <a:pt x="7549784" y="-8495"/>
                  <a:pt x="7324344" y="36576"/>
                </a:cubicBezTo>
                <a:cubicBezTo>
                  <a:pt x="7094995" y="62132"/>
                  <a:pt x="7167534" y="58840"/>
                  <a:pt x="7077456" y="36576"/>
                </a:cubicBezTo>
                <a:cubicBezTo>
                  <a:pt x="7017889" y="60530"/>
                  <a:pt x="6424218" y="59915"/>
                  <a:pt x="6172200" y="36576"/>
                </a:cubicBezTo>
                <a:cubicBezTo>
                  <a:pt x="5921546" y="72098"/>
                  <a:pt x="5617878" y="-5511"/>
                  <a:pt x="5266944" y="36576"/>
                </a:cubicBezTo>
                <a:cubicBezTo>
                  <a:pt x="4902806" y="79203"/>
                  <a:pt x="5133229" y="26874"/>
                  <a:pt x="5020056" y="36576"/>
                </a:cubicBezTo>
                <a:cubicBezTo>
                  <a:pt x="4914048" y="38006"/>
                  <a:pt x="4650115" y="11388"/>
                  <a:pt x="4553712" y="36576"/>
                </a:cubicBezTo>
                <a:cubicBezTo>
                  <a:pt x="4449684" y="48764"/>
                  <a:pt x="4305837" y="61873"/>
                  <a:pt x="4087368" y="36576"/>
                </a:cubicBezTo>
                <a:cubicBezTo>
                  <a:pt x="3953615" y="28162"/>
                  <a:pt x="3763389" y="46149"/>
                  <a:pt x="3621024" y="36576"/>
                </a:cubicBezTo>
                <a:cubicBezTo>
                  <a:pt x="3480354" y="51467"/>
                  <a:pt x="3139326" y="1213"/>
                  <a:pt x="2715768" y="36576"/>
                </a:cubicBezTo>
                <a:cubicBezTo>
                  <a:pt x="2306926" y="65189"/>
                  <a:pt x="2375639" y="41789"/>
                  <a:pt x="2249424" y="36576"/>
                </a:cubicBezTo>
                <a:cubicBezTo>
                  <a:pt x="2069607" y="-28456"/>
                  <a:pt x="1637419" y="77036"/>
                  <a:pt x="1124712" y="36576"/>
                </a:cubicBezTo>
                <a:cubicBezTo>
                  <a:pt x="585485" y="3518"/>
                  <a:pt x="356640" y="52396"/>
                  <a:pt x="0" y="36576"/>
                </a:cubicBezTo>
                <a:cubicBezTo>
                  <a:pt x="1105" y="28515"/>
                  <a:pt x="-60" y="9363"/>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21945600"/>
                      <a:gd name="connsiteY0" fmla="*/ 0 h 36576"/>
                      <a:gd name="connsiteX1" fmla="*/ 905256 w 21945600"/>
                      <a:gd name="connsiteY1" fmla="*/ 0 h 36576"/>
                      <a:gd name="connsiteX2" fmla="*/ 1810512 w 21945600"/>
                      <a:gd name="connsiteY2" fmla="*/ 0 h 36576"/>
                      <a:gd name="connsiteX3" fmla="*/ 2057400 w 21945600"/>
                      <a:gd name="connsiteY3" fmla="*/ 0 h 36576"/>
                      <a:gd name="connsiteX4" fmla="*/ 2743200 w 21945600"/>
                      <a:gd name="connsiteY4" fmla="*/ 0 h 36576"/>
                      <a:gd name="connsiteX5" fmla="*/ 3867912 w 21945600"/>
                      <a:gd name="connsiteY5" fmla="*/ 0 h 36576"/>
                      <a:gd name="connsiteX6" fmla="*/ 4114800 w 21945600"/>
                      <a:gd name="connsiteY6" fmla="*/ 0 h 36576"/>
                      <a:gd name="connsiteX7" fmla="*/ 4800600 w 21945600"/>
                      <a:gd name="connsiteY7" fmla="*/ 0 h 36576"/>
                      <a:gd name="connsiteX8" fmla="*/ 5486400 w 21945600"/>
                      <a:gd name="connsiteY8" fmla="*/ 0 h 36576"/>
                      <a:gd name="connsiteX9" fmla="*/ 5513832 w 21945600"/>
                      <a:gd name="connsiteY9" fmla="*/ 0 h 36576"/>
                      <a:gd name="connsiteX10" fmla="*/ 5760720 w 21945600"/>
                      <a:gd name="connsiteY10" fmla="*/ 0 h 36576"/>
                      <a:gd name="connsiteX11" fmla="*/ 6007608 w 21945600"/>
                      <a:gd name="connsiteY11" fmla="*/ 0 h 36576"/>
                      <a:gd name="connsiteX12" fmla="*/ 6693408 w 21945600"/>
                      <a:gd name="connsiteY12" fmla="*/ 0 h 36576"/>
                      <a:gd name="connsiteX13" fmla="*/ 7818120 w 21945600"/>
                      <a:gd name="connsiteY13" fmla="*/ 0 h 36576"/>
                      <a:gd name="connsiteX14" fmla="*/ 8065008 w 21945600"/>
                      <a:gd name="connsiteY14" fmla="*/ 0 h 36576"/>
                      <a:gd name="connsiteX15" fmla="*/ 9189720 w 21945600"/>
                      <a:gd name="connsiteY15" fmla="*/ 0 h 36576"/>
                      <a:gd name="connsiteX16" fmla="*/ 9436608 w 21945600"/>
                      <a:gd name="connsiteY16" fmla="*/ 0 h 36576"/>
                      <a:gd name="connsiteX17" fmla="*/ 10122408 w 21945600"/>
                      <a:gd name="connsiteY17" fmla="*/ 0 h 36576"/>
                      <a:gd name="connsiteX18" fmla="*/ 10369296 w 21945600"/>
                      <a:gd name="connsiteY18" fmla="*/ 0 h 36576"/>
                      <a:gd name="connsiteX19" fmla="*/ 10835640 w 21945600"/>
                      <a:gd name="connsiteY19" fmla="*/ 0 h 36576"/>
                      <a:gd name="connsiteX20" fmla="*/ 11521440 w 21945600"/>
                      <a:gd name="connsiteY20" fmla="*/ 0 h 36576"/>
                      <a:gd name="connsiteX21" fmla="*/ 12646152 w 21945600"/>
                      <a:gd name="connsiteY21" fmla="*/ 0 h 36576"/>
                      <a:gd name="connsiteX22" fmla="*/ 13551408 w 21945600"/>
                      <a:gd name="connsiteY22" fmla="*/ 0 h 36576"/>
                      <a:gd name="connsiteX23" fmla="*/ 14017752 w 21945600"/>
                      <a:gd name="connsiteY23" fmla="*/ 0 h 36576"/>
                      <a:gd name="connsiteX24" fmla="*/ 14264640 w 21945600"/>
                      <a:gd name="connsiteY24" fmla="*/ 0 h 36576"/>
                      <a:gd name="connsiteX25" fmla="*/ 15169896 w 21945600"/>
                      <a:gd name="connsiteY25" fmla="*/ 0 h 36576"/>
                      <a:gd name="connsiteX26" fmla="*/ 15636240 w 21945600"/>
                      <a:gd name="connsiteY26" fmla="*/ 0 h 36576"/>
                      <a:gd name="connsiteX27" fmla="*/ 16102584 w 21945600"/>
                      <a:gd name="connsiteY27" fmla="*/ 0 h 36576"/>
                      <a:gd name="connsiteX28" fmla="*/ 16130016 w 21945600"/>
                      <a:gd name="connsiteY28" fmla="*/ 0 h 36576"/>
                      <a:gd name="connsiteX29" fmla="*/ 17254728 w 21945600"/>
                      <a:gd name="connsiteY29" fmla="*/ 0 h 36576"/>
                      <a:gd name="connsiteX30" fmla="*/ 18159984 w 21945600"/>
                      <a:gd name="connsiteY30" fmla="*/ 0 h 36576"/>
                      <a:gd name="connsiteX31" fmla="*/ 19065240 w 21945600"/>
                      <a:gd name="connsiteY31" fmla="*/ 0 h 36576"/>
                      <a:gd name="connsiteX32" fmla="*/ 19092672 w 21945600"/>
                      <a:gd name="connsiteY32" fmla="*/ 0 h 36576"/>
                      <a:gd name="connsiteX33" fmla="*/ 19120104 w 21945600"/>
                      <a:gd name="connsiteY33" fmla="*/ 0 h 36576"/>
                      <a:gd name="connsiteX34" fmla="*/ 19147536 w 21945600"/>
                      <a:gd name="connsiteY34" fmla="*/ 0 h 36576"/>
                      <a:gd name="connsiteX35" fmla="*/ 19833336 w 21945600"/>
                      <a:gd name="connsiteY35" fmla="*/ 0 h 36576"/>
                      <a:gd name="connsiteX36" fmla="*/ 20738592 w 21945600"/>
                      <a:gd name="connsiteY36" fmla="*/ 0 h 36576"/>
                      <a:gd name="connsiteX37" fmla="*/ 21945600 w 21945600"/>
                      <a:gd name="connsiteY37" fmla="*/ 0 h 36576"/>
                      <a:gd name="connsiteX38" fmla="*/ 21945600 w 21945600"/>
                      <a:gd name="connsiteY38" fmla="*/ 36576 h 36576"/>
                      <a:gd name="connsiteX39" fmla="*/ 20820888 w 21945600"/>
                      <a:gd name="connsiteY39" fmla="*/ 36576 h 36576"/>
                      <a:gd name="connsiteX40" fmla="*/ 20354544 w 21945600"/>
                      <a:gd name="connsiteY40" fmla="*/ 36576 h 36576"/>
                      <a:gd name="connsiteX41" fmla="*/ 20327112 w 21945600"/>
                      <a:gd name="connsiteY41" fmla="*/ 36576 h 36576"/>
                      <a:gd name="connsiteX42" fmla="*/ 19421856 w 21945600"/>
                      <a:gd name="connsiteY42" fmla="*/ 36576 h 36576"/>
                      <a:gd name="connsiteX43" fmla="*/ 18516600 w 21945600"/>
                      <a:gd name="connsiteY43" fmla="*/ 36576 h 36576"/>
                      <a:gd name="connsiteX44" fmla="*/ 17830800 w 21945600"/>
                      <a:gd name="connsiteY44" fmla="*/ 36576 h 36576"/>
                      <a:gd name="connsiteX45" fmla="*/ 17583912 w 21945600"/>
                      <a:gd name="connsiteY45" fmla="*/ 36576 h 36576"/>
                      <a:gd name="connsiteX46" fmla="*/ 16898112 w 21945600"/>
                      <a:gd name="connsiteY46" fmla="*/ 36576 h 36576"/>
                      <a:gd name="connsiteX47" fmla="*/ 15992856 w 21945600"/>
                      <a:gd name="connsiteY47" fmla="*/ 36576 h 36576"/>
                      <a:gd name="connsiteX48" fmla="*/ 15087600 w 21945600"/>
                      <a:gd name="connsiteY48" fmla="*/ 36576 h 36576"/>
                      <a:gd name="connsiteX49" fmla="*/ 14840712 w 21945600"/>
                      <a:gd name="connsiteY49" fmla="*/ 36576 h 36576"/>
                      <a:gd name="connsiteX50" fmla="*/ 13716000 w 21945600"/>
                      <a:gd name="connsiteY50" fmla="*/ 36576 h 36576"/>
                      <a:gd name="connsiteX51" fmla="*/ 13688568 w 21945600"/>
                      <a:gd name="connsiteY51" fmla="*/ 36576 h 36576"/>
                      <a:gd name="connsiteX52" fmla="*/ 13441680 w 21945600"/>
                      <a:gd name="connsiteY52" fmla="*/ 36576 h 36576"/>
                      <a:gd name="connsiteX53" fmla="*/ 12975336 w 21945600"/>
                      <a:gd name="connsiteY53" fmla="*/ 36576 h 36576"/>
                      <a:gd name="connsiteX54" fmla="*/ 12070080 w 21945600"/>
                      <a:gd name="connsiteY54" fmla="*/ 36576 h 36576"/>
                      <a:gd name="connsiteX55" fmla="*/ 11164824 w 21945600"/>
                      <a:gd name="connsiteY55" fmla="*/ 36576 h 36576"/>
                      <a:gd name="connsiteX56" fmla="*/ 10040112 w 21945600"/>
                      <a:gd name="connsiteY56" fmla="*/ 36576 h 36576"/>
                      <a:gd name="connsiteX57" fmla="*/ 8915400 w 21945600"/>
                      <a:gd name="connsiteY57" fmla="*/ 36576 h 36576"/>
                      <a:gd name="connsiteX58" fmla="*/ 8010144 w 21945600"/>
                      <a:gd name="connsiteY58" fmla="*/ 36576 h 36576"/>
                      <a:gd name="connsiteX59" fmla="*/ 7324344 w 21945600"/>
                      <a:gd name="connsiteY59" fmla="*/ 36576 h 36576"/>
                      <a:gd name="connsiteX60" fmla="*/ 7077456 w 21945600"/>
                      <a:gd name="connsiteY60" fmla="*/ 36576 h 36576"/>
                      <a:gd name="connsiteX61" fmla="*/ 6172200 w 21945600"/>
                      <a:gd name="connsiteY61" fmla="*/ 36576 h 36576"/>
                      <a:gd name="connsiteX62" fmla="*/ 5266944 w 21945600"/>
                      <a:gd name="connsiteY62" fmla="*/ 36576 h 36576"/>
                      <a:gd name="connsiteX63" fmla="*/ 5020056 w 21945600"/>
                      <a:gd name="connsiteY63" fmla="*/ 36576 h 36576"/>
                      <a:gd name="connsiteX64" fmla="*/ 4553712 w 21945600"/>
                      <a:gd name="connsiteY64" fmla="*/ 36576 h 36576"/>
                      <a:gd name="connsiteX65" fmla="*/ 4087368 w 21945600"/>
                      <a:gd name="connsiteY65" fmla="*/ 36576 h 36576"/>
                      <a:gd name="connsiteX66" fmla="*/ 3621024 w 21945600"/>
                      <a:gd name="connsiteY66" fmla="*/ 36576 h 36576"/>
                      <a:gd name="connsiteX67" fmla="*/ 2715768 w 21945600"/>
                      <a:gd name="connsiteY67" fmla="*/ 36576 h 36576"/>
                      <a:gd name="connsiteX68" fmla="*/ 2249424 w 21945600"/>
                      <a:gd name="connsiteY68" fmla="*/ 36576 h 36576"/>
                      <a:gd name="connsiteX69" fmla="*/ 1124712 w 21945600"/>
                      <a:gd name="connsiteY69" fmla="*/ 36576 h 36576"/>
                      <a:gd name="connsiteX70" fmla="*/ 0 w 21945600"/>
                      <a:gd name="connsiteY70" fmla="*/ 36576 h 36576"/>
                      <a:gd name="connsiteX71" fmla="*/ 0 w 21945600"/>
                      <a:gd name="connsiteY71"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1945600" h="36576" fill="none" extrusionOk="0">
                        <a:moveTo>
                          <a:pt x="0" y="0"/>
                        </a:moveTo>
                        <a:cubicBezTo>
                          <a:pt x="421743" y="26373"/>
                          <a:pt x="546320" y="15739"/>
                          <a:pt x="905256" y="0"/>
                        </a:cubicBezTo>
                        <a:cubicBezTo>
                          <a:pt x="1264192" y="-15739"/>
                          <a:pt x="1386536" y="-15656"/>
                          <a:pt x="1810512" y="0"/>
                        </a:cubicBezTo>
                        <a:cubicBezTo>
                          <a:pt x="2234488" y="15656"/>
                          <a:pt x="1998624" y="3590"/>
                          <a:pt x="2057400" y="0"/>
                        </a:cubicBezTo>
                        <a:cubicBezTo>
                          <a:pt x="2116176" y="-3590"/>
                          <a:pt x="2603764" y="-6151"/>
                          <a:pt x="2743200" y="0"/>
                        </a:cubicBezTo>
                        <a:cubicBezTo>
                          <a:pt x="2882636" y="6151"/>
                          <a:pt x="3353150" y="46913"/>
                          <a:pt x="3867912" y="0"/>
                        </a:cubicBezTo>
                        <a:cubicBezTo>
                          <a:pt x="4382674" y="-46913"/>
                          <a:pt x="4060330" y="5314"/>
                          <a:pt x="4114800" y="0"/>
                        </a:cubicBezTo>
                        <a:cubicBezTo>
                          <a:pt x="4169270" y="-5314"/>
                          <a:pt x="4534246" y="-31393"/>
                          <a:pt x="4800600" y="0"/>
                        </a:cubicBezTo>
                        <a:cubicBezTo>
                          <a:pt x="5066954" y="31393"/>
                          <a:pt x="5323745" y="3319"/>
                          <a:pt x="5486400" y="0"/>
                        </a:cubicBezTo>
                        <a:cubicBezTo>
                          <a:pt x="5649055" y="-3319"/>
                          <a:pt x="5502934" y="-1313"/>
                          <a:pt x="5513832" y="0"/>
                        </a:cubicBezTo>
                        <a:cubicBezTo>
                          <a:pt x="5524730" y="1313"/>
                          <a:pt x="5659978" y="-12316"/>
                          <a:pt x="5760720" y="0"/>
                        </a:cubicBezTo>
                        <a:cubicBezTo>
                          <a:pt x="5861462" y="12316"/>
                          <a:pt x="5898932" y="2721"/>
                          <a:pt x="6007608" y="0"/>
                        </a:cubicBezTo>
                        <a:cubicBezTo>
                          <a:pt x="6116284" y="-2721"/>
                          <a:pt x="6483483" y="-4819"/>
                          <a:pt x="6693408" y="0"/>
                        </a:cubicBezTo>
                        <a:cubicBezTo>
                          <a:pt x="6903333" y="4819"/>
                          <a:pt x="7588959" y="10934"/>
                          <a:pt x="7818120" y="0"/>
                        </a:cubicBezTo>
                        <a:cubicBezTo>
                          <a:pt x="8047281" y="-10934"/>
                          <a:pt x="7993804" y="5221"/>
                          <a:pt x="8065008" y="0"/>
                        </a:cubicBezTo>
                        <a:cubicBezTo>
                          <a:pt x="8136212" y="-5221"/>
                          <a:pt x="8852325" y="51539"/>
                          <a:pt x="9189720" y="0"/>
                        </a:cubicBezTo>
                        <a:cubicBezTo>
                          <a:pt x="9527115" y="-51539"/>
                          <a:pt x="9324727" y="-6372"/>
                          <a:pt x="9436608" y="0"/>
                        </a:cubicBezTo>
                        <a:cubicBezTo>
                          <a:pt x="9548489" y="6372"/>
                          <a:pt x="9796505" y="23327"/>
                          <a:pt x="10122408" y="0"/>
                        </a:cubicBezTo>
                        <a:cubicBezTo>
                          <a:pt x="10448311" y="-23327"/>
                          <a:pt x="10318828" y="6963"/>
                          <a:pt x="10369296" y="0"/>
                        </a:cubicBezTo>
                        <a:cubicBezTo>
                          <a:pt x="10419764" y="-6963"/>
                          <a:pt x="10716126" y="-4982"/>
                          <a:pt x="10835640" y="0"/>
                        </a:cubicBezTo>
                        <a:cubicBezTo>
                          <a:pt x="10955154" y="4982"/>
                          <a:pt x="11219367" y="17886"/>
                          <a:pt x="11521440" y="0"/>
                        </a:cubicBezTo>
                        <a:cubicBezTo>
                          <a:pt x="11823513" y="-17886"/>
                          <a:pt x="12367047" y="-46479"/>
                          <a:pt x="12646152" y="0"/>
                        </a:cubicBezTo>
                        <a:cubicBezTo>
                          <a:pt x="12925257" y="46479"/>
                          <a:pt x="13338284" y="-26830"/>
                          <a:pt x="13551408" y="0"/>
                        </a:cubicBezTo>
                        <a:cubicBezTo>
                          <a:pt x="13764532" y="26830"/>
                          <a:pt x="13846967" y="12769"/>
                          <a:pt x="14017752" y="0"/>
                        </a:cubicBezTo>
                        <a:cubicBezTo>
                          <a:pt x="14188537" y="-12769"/>
                          <a:pt x="14162126" y="4714"/>
                          <a:pt x="14264640" y="0"/>
                        </a:cubicBezTo>
                        <a:cubicBezTo>
                          <a:pt x="14367154" y="-4714"/>
                          <a:pt x="14751879" y="36146"/>
                          <a:pt x="15169896" y="0"/>
                        </a:cubicBezTo>
                        <a:cubicBezTo>
                          <a:pt x="15587913" y="-36146"/>
                          <a:pt x="15406707" y="17941"/>
                          <a:pt x="15636240" y="0"/>
                        </a:cubicBezTo>
                        <a:cubicBezTo>
                          <a:pt x="15865773" y="-17941"/>
                          <a:pt x="15889022" y="-14655"/>
                          <a:pt x="16102584" y="0"/>
                        </a:cubicBezTo>
                        <a:cubicBezTo>
                          <a:pt x="16316146" y="14655"/>
                          <a:pt x="16124510" y="870"/>
                          <a:pt x="16130016" y="0"/>
                        </a:cubicBezTo>
                        <a:cubicBezTo>
                          <a:pt x="16135522" y="-870"/>
                          <a:pt x="16815084" y="42640"/>
                          <a:pt x="17254728" y="0"/>
                        </a:cubicBezTo>
                        <a:cubicBezTo>
                          <a:pt x="17694372" y="-42640"/>
                          <a:pt x="17737816" y="21051"/>
                          <a:pt x="18159984" y="0"/>
                        </a:cubicBezTo>
                        <a:cubicBezTo>
                          <a:pt x="18582152" y="-21051"/>
                          <a:pt x="18719883" y="-27879"/>
                          <a:pt x="19065240" y="0"/>
                        </a:cubicBezTo>
                        <a:cubicBezTo>
                          <a:pt x="19410597" y="27879"/>
                          <a:pt x="19085806" y="974"/>
                          <a:pt x="19092672" y="0"/>
                        </a:cubicBezTo>
                        <a:cubicBezTo>
                          <a:pt x="19099538" y="-974"/>
                          <a:pt x="19107856" y="-640"/>
                          <a:pt x="19120104" y="0"/>
                        </a:cubicBezTo>
                        <a:cubicBezTo>
                          <a:pt x="19132352" y="640"/>
                          <a:pt x="19142037" y="-152"/>
                          <a:pt x="19147536" y="0"/>
                        </a:cubicBezTo>
                        <a:cubicBezTo>
                          <a:pt x="19153035" y="152"/>
                          <a:pt x="19534636" y="-13012"/>
                          <a:pt x="19833336" y="0"/>
                        </a:cubicBezTo>
                        <a:cubicBezTo>
                          <a:pt x="20132036" y="13012"/>
                          <a:pt x="20306411" y="18934"/>
                          <a:pt x="20738592" y="0"/>
                        </a:cubicBezTo>
                        <a:cubicBezTo>
                          <a:pt x="21170773" y="-18934"/>
                          <a:pt x="21426379" y="57975"/>
                          <a:pt x="21945600" y="0"/>
                        </a:cubicBezTo>
                        <a:cubicBezTo>
                          <a:pt x="21944920" y="15182"/>
                          <a:pt x="21945031" y="28240"/>
                          <a:pt x="21945600" y="36576"/>
                        </a:cubicBezTo>
                        <a:cubicBezTo>
                          <a:pt x="21720449" y="-15473"/>
                          <a:pt x="21092984" y="17470"/>
                          <a:pt x="20820888" y="36576"/>
                        </a:cubicBezTo>
                        <a:cubicBezTo>
                          <a:pt x="20548792" y="55682"/>
                          <a:pt x="20467037" y="21195"/>
                          <a:pt x="20354544" y="36576"/>
                        </a:cubicBezTo>
                        <a:cubicBezTo>
                          <a:pt x="20242051" y="51957"/>
                          <a:pt x="20337363" y="36164"/>
                          <a:pt x="20327112" y="36576"/>
                        </a:cubicBezTo>
                        <a:cubicBezTo>
                          <a:pt x="20316861" y="36988"/>
                          <a:pt x="19714624" y="67514"/>
                          <a:pt x="19421856" y="36576"/>
                        </a:cubicBezTo>
                        <a:cubicBezTo>
                          <a:pt x="19129088" y="5638"/>
                          <a:pt x="18900022" y="28604"/>
                          <a:pt x="18516600" y="36576"/>
                        </a:cubicBezTo>
                        <a:cubicBezTo>
                          <a:pt x="18133178" y="44548"/>
                          <a:pt x="17998183" y="54905"/>
                          <a:pt x="17830800" y="36576"/>
                        </a:cubicBezTo>
                        <a:cubicBezTo>
                          <a:pt x="17663417" y="18247"/>
                          <a:pt x="17647160" y="31655"/>
                          <a:pt x="17583912" y="36576"/>
                        </a:cubicBezTo>
                        <a:cubicBezTo>
                          <a:pt x="17520664" y="41497"/>
                          <a:pt x="17113969" y="48000"/>
                          <a:pt x="16898112" y="36576"/>
                        </a:cubicBezTo>
                        <a:cubicBezTo>
                          <a:pt x="16682255" y="25152"/>
                          <a:pt x="16396179" y="46024"/>
                          <a:pt x="15992856" y="36576"/>
                        </a:cubicBezTo>
                        <a:cubicBezTo>
                          <a:pt x="15589533" y="27128"/>
                          <a:pt x="15453003" y="2006"/>
                          <a:pt x="15087600" y="36576"/>
                        </a:cubicBezTo>
                        <a:cubicBezTo>
                          <a:pt x="14722197" y="71146"/>
                          <a:pt x="14962139" y="43983"/>
                          <a:pt x="14840712" y="36576"/>
                        </a:cubicBezTo>
                        <a:cubicBezTo>
                          <a:pt x="14719285" y="29169"/>
                          <a:pt x="14031206" y="3235"/>
                          <a:pt x="13716000" y="36576"/>
                        </a:cubicBezTo>
                        <a:cubicBezTo>
                          <a:pt x="13400794" y="69917"/>
                          <a:pt x="13699702" y="36784"/>
                          <a:pt x="13688568" y="36576"/>
                        </a:cubicBezTo>
                        <a:cubicBezTo>
                          <a:pt x="13677434" y="36368"/>
                          <a:pt x="13549601" y="44218"/>
                          <a:pt x="13441680" y="36576"/>
                        </a:cubicBezTo>
                        <a:cubicBezTo>
                          <a:pt x="13333759" y="28934"/>
                          <a:pt x="13194403" y="43582"/>
                          <a:pt x="12975336" y="36576"/>
                        </a:cubicBezTo>
                        <a:cubicBezTo>
                          <a:pt x="12756269" y="29570"/>
                          <a:pt x="12496698" y="13112"/>
                          <a:pt x="12070080" y="36576"/>
                        </a:cubicBezTo>
                        <a:cubicBezTo>
                          <a:pt x="11643462" y="60040"/>
                          <a:pt x="11494515" y="20795"/>
                          <a:pt x="11164824" y="36576"/>
                        </a:cubicBezTo>
                        <a:cubicBezTo>
                          <a:pt x="10835133" y="52357"/>
                          <a:pt x="10303956" y="87952"/>
                          <a:pt x="10040112" y="36576"/>
                        </a:cubicBezTo>
                        <a:cubicBezTo>
                          <a:pt x="9776268" y="-14800"/>
                          <a:pt x="9309125" y="40826"/>
                          <a:pt x="8915400" y="36576"/>
                        </a:cubicBezTo>
                        <a:cubicBezTo>
                          <a:pt x="8521675" y="32326"/>
                          <a:pt x="8235592" y="37410"/>
                          <a:pt x="8010144" y="36576"/>
                        </a:cubicBezTo>
                        <a:cubicBezTo>
                          <a:pt x="7784696" y="35742"/>
                          <a:pt x="7556705" y="26838"/>
                          <a:pt x="7324344" y="36576"/>
                        </a:cubicBezTo>
                        <a:cubicBezTo>
                          <a:pt x="7091983" y="46314"/>
                          <a:pt x="7169873" y="40000"/>
                          <a:pt x="7077456" y="36576"/>
                        </a:cubicBezTo>
                        <a:cubicBezTo>
                          <a:pt x="6985039" y="33152"/>
                          <a:pt x="6395767" y="49824"/>
                          <a:pt x="6172200" y="36576"/>
                        </a:cubicBezTo>
                        <a:cubicBezTo>
                          <a:pt x="5948633" y="23328"/>
                          <a:pt x="5614848" y="11374"/>
                          <a:pt x="5266944" y="36576"/>
                        </a:cubicBezTo>
                        <a:cubicBezTo>
                          <a:pt x="4919040" y="61778"/>
                          <a:pt x="5134821" y="40448"/>
                          <a:pt x="5020056" y="36576"/>
                        </a:cubicBezTo>
                        <a:cubicBezTo>
                          <a:pt x="4905291" y="32704"/>
                          <a:pt x="4664972" y="17908"/>
                          <a:pt x="4553712" y="36576"/>
                        </a:cubicBezTo>
                        <a:cubicBezTo>
                          <a:pt x="4442452" y="55244"/>
                          <a:pt x="4307490" y="36849"/>
                          <a:pt x="4087368" y="36576"/>
                        </a:cubicBezTo>
                        <a:cubicBezTo>
                          <a:pt x="3867246" y="36303"/>
                          <a:pt x="3812769" y="37964"/>
                          <a:pt x="3621024" y="36576"/>
                        </a:cubicBezTo>
                        <a:cubicBezTo>
                          <a:pt x="3429279" y="35188"/>
                          <a:pt x="3130207" y="-2472"/>
                          <a:pt x="2715768" y="36576"/>
                        </a:cubicBezTo>
                        <a:cubicBezTo>
                          <a:pt x="2301329" y="75624"/>
                          <a:pt x="2368981" y="46863"/>
                          <a:pt x="2249424" y="36576"/>
                        </a:cubicBezTo>
                        <a:cubicBezTo>
                          <a:pt x="2129867" y="26289"/>
                          <a:pt x="1617980" y="52425"/>
                          <a:pt x="1124712" y="36576"/>
                        </a:cubicBezTo>
                        <a:cubicBezTo>
                          <a:pt x="631444" y="20727"/>
                          <a:pt x="353459" y="68932"/>
                          <a:pt x="0" y="36576"/>
                        </a:cubicBezTo>
                        <a:cubicBezTo>
                          <a:pt x="-389" y="28441"/>
                          <a:pt x="988" y="11614"/>
                          <a:pt x="0" y="0"/>
                        </a:cubicBezTo>
                        <a:close/>
                      </a:path>
                      <a:path w="21945600" h="36576" stroke="0" extrusionOk="0">
                        <a:moveTo>
                          <a:pt x="0" y="0"/>
                        </a:moveTo>
                        <a:cubicBezTo>
                          <a:pt x="78738" y="-6702"/>
                          <a:pt x="124882" y="4427"/>
                          <a:pt x="246888" y="0"/>
                        </a:cubicBezTo>
                        <a:cubicBezTo>
                          <a:pt x="368894" y="-4427"/>
                          <a:pt x="264772" y="-808"/>
                          <a:pt x="274320" y="0"/>
                        </a:cubicBezTo>
                        <a:cubicBezTo>
                          <a:pt x="283868" y="808"/>
                          <a:pt x="425686" y="-10995"/>
                          <a:pt x="521208" y="0"/>
                        </a:cubicBezTo>
                        <a:cubicBezTo>
                          <a:pt x="616730" y="10995"/>
                          <a:pt x="925127" y="26161"/>
                          <a:pt x="1207008" y="0"/>
                        </a:cubicBezTo>
                        <a:cubicBezTo>
                          <a:pt x="1488889" y="-26161"/>
                          <a:pt x="1863629" y="25804"/>
                          <a:pt x="2112264" y="0"/>
                        </a:cubicBezTo>
                        <a:cubicBezTo>
                          <a:pt x="2360899" y="-25804"/>
                          <a:pt x="2856157" y="-38525"/>
                          <a:pt x="3236976" y="0"/>
                        </a:cubicBezTo>
                        <a:cubicBezTo>
                          <a:pt x="3617795" y="38525"/>
                          <a:pt x="4108532" y="-15185"/>
                          <a:pt x="4361688" y="0"/>
                        </a:cubicBezTo>
                        <a:cubicBezTo>
                          <a:pt x="4614844" y="15185"/>
                          <a:pt x="4684381" y="-14633"/>
                          <a:pt x="4828032" y="0"/>
                        </a:cubicBezTo>
                        <a:cubicBezTo>
                          <a:pt x="4971683" y="14633"/>
                          <a:pt x="5329982" y="15220"/>
                          <a:pt x="5733288" y="0"/>
                        </a:cubicBezTo>
                        <a:cubicBezTo>
                          <a:pt x="6136594" y="-15220"/>
                          <a:pt x="6133637" y="-11909"/>
                          <a:pt x="6419088" y="0"/>
                        </a:cubicBezTo>
                        <a:cubicBezTo>
                          <a:pt x="6704539" y="11909"/>
                          <a:pt x="6686287" y="21630"/>
                          <a:pt x="6885432" y="0"/>
                        </a:cubicBezTo>
                        <a:cubicBezTo>
                          <a:pt x="7084577" y="-21630"/>
                          <a:pt x="7368157" y="20345"/>
                          <a:pt x="7790688" y="0"/>
                        </a:cubicBezTo>
                        <a:cubicBezTo>
                          <a:pt x="8213219" y="-20345"/>
                          <a:pt x="7805774" y="-451"/>
                          <a:pt x="7818120" y="0"/>
                        </a:cubicBezTo>
                        <a:cubicBezTo>
                          <a:pt x="7830466" y="451"/>
                          <a:pt x="8108732" y="-16692"/>
                          <a:pt x="8284464" y="0"/>
                        </a:cubicBezTo>
                        <a:cubicBezTo>
                          <a:pt x="8460196" y="16692"/>
                          <a:pt x="8710069" y="20479"/>
                          <a:pt x="8970264" y="0"/>
                        </a:cubicBezTo>
                        <a:cubicBezTo>
                          <a:pt x="9230459" y="-20479"/>
                          <a:pt x="9654070" y="-23489"/>
                          <a:pt x="9875520" y="0"/>
                        </a:cubicBezTo>
                        <a:cubicBezTo>
                          <a:pt x="10096970" y="23489"/>
                          <a:pt x="10230055" y="14787"/>
                          <a:pt x="10561320" y="0"/>
                        </a:cubicBezTo>
                        <a:cubicBezTo>
                          <a:pt x="10892585" y="-14787"/>
                          <a:pt x="11355400" y="42062"/>
                          <a:pt x="11686032" y="0"/>
                        </a:cubicBezTo>
                        <a:cubicBezTo>
                          <a:pt x="12016664" y="-42062"/>
                          <a:pt x="11707139" y="-1040"/>
                          <a:pt x="11713464" y="0"/>
                        </a:cubicBezTo>
                        <a:cubicBezTo>
                          <a:pt x="11719789" y="1040"/>
                          <a:pt x="12097394" y="2532"/>
                          <a:pt x="12399264" y="0"/>
                        </a:cubicBezTo>
                        <a:cubicBezTo>
                          <a:pt x="12701134" y="-2532"/>
                          <a:pt x="12419541" y="1081"/>
                          <a:pt x="12426696" y="0"/>
                        </a:cubicBezTo>
                        <a:cubicBezTo>
                          <a:pt x="12433851" y="-1081"/>
                          <a:pt x="13203091" y="32097"/>
                          <a:pt x="13551408" y="0"/>
                        </a:cubicBezTo>
                        <a:cubicBezTo>
                          <a:pt x="13899725" y="-32097"/>
                          <a:pt x="13704994" y="4050"/>
                          <a:pt x="13798296" y="0"/>
                        </a:cubicBezTo>
                        <a:cubicBezTo>
                          <a:pt x="13891598" y="-4050"/>
                          <a:pt x="13819194" y="591"/>
                          <a:pt x="13825728" y="0"/>
                        </a:cubicBezTo>
                        <a:cubicBezTo>
                          <a:pt x="13832262" y="-591"/>
                          <a:pt x="14247058" y="-30068"/>
                          <a:pt x="14511528" y="0"/>
                        </a:cubicBezTo>
                        <a:cubicBezTo>
                          <a:pt x="14775998" y="30068"/>
                          <a:pt x="14668616" y="6993"/>
                          <a:pt x="14758416" y="0"/>
                        </a:cubicBezTo>
                        <a:cubicBezTo>
                          <a:pt x="14848216" y="-6993"/>
                          <a:pt x="15386840" y="3019"/>
                          <a:pt x="15663672" y="0"/>
                        </a:cubicBezTo>
                        <a:cubicBezTo>
                          <a:pt x="15940504" y="-3019"/>
                          <a:pt x="15823667" y="2894"/>
                          <a:pt x="15910560" y="0"/>
                        </a:cubicBezTo>
                        <a:cubicBezTo>
                          <a:pt x="15997453" y="-2894"/>
                          <a:pt x="16588125" y="-8530"/>
                          <a:pt x="17035272" y="0"/>
                        </a:cubicBezTo>
                        <a:cubicBezTo>
                          <a:pt x="17482419" y="8530"/>
                          <a:pt x="17188794" y="6706"/>
                          <a:pt x="17282160" y="0"/>
                        </a:cubicBezTo>
                        <a:cubicBezTo>
                          <a:pt x="17375526" y="-6706"/>
                          <a:pt x="17472317" y="-5717"/>
                          <a:pt x="17529048" y="0"/>
                        </a:cubicBezTo>
                        <a:cubicBezTo>
                          <a:pt x="17585779" y="5717"/>
                          <a:pt x="18174415" y="31621"/>
                          <a:pt x="18434304" y="0"/>
                        </a:cubicBezTo>
                        <a:cubicBezTo>
                          <a:pt x="18694193" y="-31621"/>
                          <a:pt x="19301918" y="29693"/>
                          <a:pt x="19559016" y="0"/>
                        </a:cubicBezTo>
                        <a:cubicBezTo>
                          <a:pt x="19816114" y="-29693"/>
                          <a:pt x="19574042" y="702"/>
                          <a:pt x="19586448" y="0"/>
                        </a:cubicBezTo>
                        <a:cubicBezTo>
                          <a:pt x="19598854" y="-702"/>
                          <a:pt x="20049547" y="-22820"/>
                          <a:pt x="20491704" y="0"/>
                        </a:cubicBezTo>
                        <a:cubicBezTo>
                          <a:pt x="20933861" y="22820"/>
                          <a:pt x="20755106" y="6629"/>
                          <a:pt x="20958048" y="0"/>
                        </a:cubicBezTo>
                        <a:cubicBezTo>
                          <a:pt x="21160990" y="-6629"/>
                          <a:pt x="21663188" y="-27211"/>
                          <a:pt x="21945600" y="0"/>
                        </a:cubicBezTo>
                        <a:cubicBezTo>
                          <a:pt x="21944964" y="7863"/>
                          <a:pt x="21943820" y="25698"/>
                          <a:pt x="21945600" y="36576"/>
                        </a:cubicBezTo>
                        <a:cubicBezTo>
                          <a:pt x="21738864" y="-5974"/>
                          <a:pt x="21483832" y="56357"/>
                          <a:pt x="21040344" y="36576"/>
                        </a:cubicBezTo>
                        <a:cubicBezTo>
                          <a:pt x="20596856" y="16795"/>
                          <a:pt x="20741173" y="55968"/>
                          <a:pt x="20574000" y="36576"/>
                        </a:cubicBezTo>
                        <a:cubicBezTo>
                          <a:pt x="20406827" y="17184"/>
                          <a:pt x="20560204" y="36526"/>
                          <a:pt x="20546568" y="36576"/>
                        </a:cubicBezTo>
                        <a:cubicBezTo>
                          <a:pt x="20532932" y="36626"/>
                          <a:pt x="20530490" y="36880"/>
                          <a:pt x="20519136" y="36576"/>
                        </a:cubicBezTo>
                        <a:cubicBezTo>
                          <a:pt x="20507782" y="36272"/>
                          <a:pt x="19823262" y="37799"/>
                          <a:pt x="19613880" y="36576"/>
                        </a:cubicBezTo>
                        <a:cubicBezTo>
                          <a:pt x="19404498" y="35353"/>
                          <a:pt x="19223151" y="67241"/>
                          <a:pt x="18928080" y="36576"/>
                        </a:cubicBezTo>
                        <a:cubicBezTo>
                          <a:pt x="18633009" y="5911"/>
                          <a:pt x="18160671" y="-11744"/>
                          <a:pt x="17803368" y="36576"/>
                        </a:cubicBezTo>
                        <a:cubicBezTo>
                          <a:pt x="17446065" y="84896"/>
                          <a:pt x="17412412" y="14966"/>
                          <a:pt x="17117568" y="36576"/>
                        </a:cubicBezTo>
                        <a:cubicBezTo>
                          <a:pt x="16822724" y="58186"/>
                          <a:pt x="16494673" y="2337"/>
                          <a:pt x="16212312" y="36576"/>
                        </a:cubicBezTo>
                        <a:cubicBezTo>
                          <a:pt x="15929951" y="70815"/>
                          <a:pt x="15826333" y="11046"/>
                          <a:pt x="15526512" y="36576"/>
                        </a:cubicBezTo>
                        <a:cubicBezTo>
                          <a:pt x="15226691" y="62106"/>
                          <a:pt x="15082025" y="15118"/>
                          <a:pt x="14840712" y="36576"/>
                        </a:cubicBezTo>
                        <a:cubicBezTo>
                          <a:pt x="14599399" y="58034"/>
                          <a:pt x="14517430" y="19609"/>
                          <a:pt x="14374368" y="36576"/>
                        </a:cubicBezTo>
                        <a:cubicBezTo>
                          <a:pt x="14231306" y="53543"/>
                          <a:pt x="13854278" y="2480"/>
                          <a:pt x="13469112" y="36576"/>
                        </a:cubicBezTo>
                        <a:cubicBezTo>
                          <a:pt x="13083946" y="70672"/>
                          <a:pt x="13086505" y="29507"/>
                          <a:pt x="12783312" y="36576"/>
                        </a:cubicBezTo>
                        <a:cubicBezTo>
                          <a:pt x="12480119" y="43645"/>
                          <a:pt x="12228847" y="-3513"/>
                          <a:pt x="11878056" y="36576"/>
                        </a:cubicBezTo>
                        <a:cubicBezTo>
                          <a:pt x="11527265" y="76665"/>
                          <a:pt x="11722541" y="34421"/>
                          <a:pt x="11631168" y="36576"/>
                        </a:cubicBezTo>
                        <a:cubicBezTo>
                          <a:pt x="11539795" y="38731"/>
                          <a:pt x="11328250" y="26850"/>
                          <a:pt x="11164824" y="36576"/>
                        </a:cubicBezTo>
                        <a:cubicBezTo>
                          <a:pt x="11001398" y="46302"/>
                          <a:pt x="10673541" y="78959"/>
                          <a:pt x="10259568" y="36576"/>
                        </a:cubicBezTo>
                        <a:cubicBezTo>
                          <a:pt x="9845595" y="-5807"/>
                          <a:pt x="9733074" y="59393"/>
                          <a:pt x="9573768" y="36576"/>
                        </a:cubicBezTo>
                        <a:cubicBezTo>
                          <a:pt x="9414462" y="13759"/>
                          <a:pt x="9555544" y="36473"/>
                          <a:pt x="9546336" y="36576"/>
                        </a:cubicBezTo>
                        <a:cubicBezTo>
                          <a:pt x="9537128" y="36679"/>
                          <a:pt x="8966343" y="25197"/>
                          <a:pt x="8641080" y="36576"/>
                        </a:cubicBezTo>
                        <a:cubicBezTo>
                          <a:pt x="8315817" y="47955"/>
                          <a:pt x="8340016" y="17323"/>
                          <a:pt x="8174736" y="36576"/>
                        </a:cubicBezTo>
                        <a:cubicBezTo>
                          <a:pt x="8009456" y="55829"/>
                          <a:pt x="7277736" y="27510"/>
                          <a:pt x="7050024" y="36576"/>
                        </a:cubicBezTo>
                        <a:cubicBezTo>
                          <a:pt x="6822312" y="45642"/>
                          <a:pt x="7033761" y="37384"/>
                          <a:pt x="7022592" y="36576"/>
                        </a:cubicBezTo>
                        <a:cubicBezTo>
                          <a:pt x="7011423" y="35768"/>
                          <a:pt x="6523471" y="22547"/>
                          <a:pt x="6117336" y="36576"/>
                        </a:cubicBezTo>
                        <a:cubicBezTo>
                          <a:pt x="5711201" y="50605"/>
                          <a:pt x="5866816" y="21657"/>
                          <a:pt x="5650992" y="36576"/>
                        </a:cubicBezTo>
                        <a:cubicBezTo>
                          <a:pt x="5435168" y="51495"/>
                          <a:pt x="5142184" y="50113"/>
                          <a:pt x="4745736" y="36576"/>
                        </a:cubicBezTo>
                        <a:cubicBezTo>
                          <a:pt x="4349288" y="23039"/>
                          <a:pt x="4567465" y="35506"/>
                          <a:pt x="4498848" y="36576"/>
                        </a:cubicBezTo>
                        <a:cubicBezTo>
                          <a:pt x="4430231" y="37646"/>
                          <a:pt x="4316854" y="42140"/>
                          <a:pt x="4251960" y="36576"/>
                        </a:cubicBezTo>
                        <a:cubicBezTo>
                          <a:pt x="4187066" y="31012"/>
                          <a:pt x="4006963" y="35461"/>
                          <a:pt x="3785616" y="36576"/>
                        </a:cubicBezTo>
                        <a:cubicBezTo>
                          <a:pt x="3564269" y="37691"/>
                          <a:pt x="3513429" y="13694"/>
                          <a:pt x="3319272" y="36576"/>
                        </a:cubicBezTo>
                        <a:cubicBezTo>
                          <a:pt x="3125115" y="59458"/>
                          <a:pt x="2634641" y="25517"/>
                          <a:pt x="2414016" y="36576"/>
                        </a:cubicBezTo>
                        <a:cubicBezTo>
                          <a:pt x="2193391" y="47635"/>
                          <a:pt x="2395840" y="37250"/>
                          <a:pt x="2386584" y="36576"/>
                        </a:cubicBezTo>
                        <a:cubicBezTo>
                          <a:pt x="2377328" y="35902"/>
                          <a:pt x="1545536" y="28507"/>
                          <a:pt x="1261872" y="36576"/>
                        </a:cubicBezTo>
                        <a:cubicBezTo>
                          <a:pt x="978208" y="44645"/>
                          <a:pt x="1242837" y="35250"/>
                          <a:pt x="1234440" y="36576"/>
                        </a:cubicBezTo>
                        <a:cubicBezTo>
                          <a:pt x="1226043" y="37902"/>
                          <a:pt x="282424" y="83210"/>
                          <a:pt x="0" y="36576"/>
                        </a:cubicBezTo>
                        <a:cubicBezTo>
                          <a:pt x="476" y="24480"/>
                          <a:pt x="-366" y="10102"/>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arcador de texto 3">
            <a:extLst>
              <a:ext uri="{FF2B5EF4-FFF2-40B4-BE49-F238E27FC236}">
                <a16:creationId xmlns:a16="http://schemas.microsoft.com/office/drawing/2014/main" id="{E20DE9FB-B485-C0C9-70EB-20C032716581}"/>
              </a:ext>
            </a:extLst>
          </p:cNvPr>
          <p:cNvSpPr>
            <a:spLocks noGrp="1"/>
          </p:cNvSpPr>
          <p:nvPr>
            <p:ph type="body" sz="quarter" idx="1"/>
          </p:nvPr>
        </p:nvSpPr>
        <p:spPr>
          <a:xfrm>
            <a:off x="1144986" y="4142632"/>
            <a:ext cx="13427104" cy="8238344"/>
          </a:xfrm>
        </p:spPr>
        <p:txBody>
          <a:bodyPr vert="horz" lIns="91440" tIns="45720" rIns="91440" bIns="45720" rtlCol="0" anchor="t">
            <a:normAutofit/>
          </a:bodyPr>
          <a:lstStyle/>
          <a:p>
            <a:pPr algn="l" defTabSz="914400" rtl="0">
              <a:lnSpc>
                <a:spcPct val="90000"/>
              </a:lnSpc>
              <a:spcAft>
                <a:spcPts val="800"/>
              </a:spcAft>
            </a:pPr>
            <a:endParaRPr lang="en-US" sz="3100" kern="1200" dirty="0">
              <a:solidFill>
                <a:schemeClr val="tx1"/>
              </a:solidFill>
              <a:effectLst/>
              <a:latin typeface="+mn-lt"/>
              <a:ea typeface="+mn-ea"/>
              <a:cs typeface="+mn-cs"/>
            </a:endParaRPr>
          </a:p>
          <a:p>
            <a:pPr indent="-228600" algn="l" defTabSz="914400" rtl="0">
              <a:lnSpc>
                <a:spcPct val="90000"/>
              </a:lnSpc>
              <a:spcAft>
                <a:spcPts val="800"/>
              </a:spcAft>
              <a:buFont typeface="Arial" panose="020B0604020202020204" pitchFamily="34" charset="0"/>
              <a:buChar char="•"/>
            </a:pPr>
            <a:endParaRPr lang="en-US" sz="3100" kern="1200" dirty="0">
              <a:solidFill>
                <a:schemeClr val="tx1"/>
              </a:solidFill>
              <a:effectLst/>
              <a:latin typeface="+mn-lt"/>
              <a:ea typeface="+mn-ea"/>
              <a:cs typeface="+mn-cs"/>
            </a:endParaRPr>
          </a:p>
          <a:p>
            <a:pPr algn="l" defTabSz="914400" rtl="0">
              <a:lnSpc>
                <a:spcPct val="90000"/>
              </a:lnSpc>
              <a:spcAft>
                <a:spcPts val="800"/>
              </a:spcAft>
            </a:pPr>
            <a:r>
              <a:rPr lang="en-US" sz="3100" kern="1200" dirty="0">
                <a:solidFill>
                  <a:schemeClr val="tx1"/>
                </a:solidFill>
                <a:effectLst/>
                <a:latin typeface="+mn-lt"/>
                <a:ea typeface="+mn-ea"/>
                <a:cs typeface="+mn-cs"/>
              </a:rPr>
              <a:t>El </a:t>
            </a:r>
            <a:r>
              <a:rPr lang="en-US" sz="3100" u="sng" kern="1200" dirty="0" err="1">
                <a:solidFill>
                  <a:schemeClr val="tx1"/>
                </a:solidFill>
                <a:effectLst/>
                <a:latin typeface="+mn-lt"/>
                <a:ea typeface="+mn-ea"/>
                <a:cs typeface="+mn-cs"/>
                <a:hlinkClick r:id="rId2"/>
              </a:rPr>
              <a:t>informe</a:t>
            </a:r>
            <a:r>
              <a:rPr lang="en-US" sz="3100" u="sng" kern="1200" dirty="0">
                <a:solidFill>
                  <a:schemeClr val="tx1"/>
                </a:solidFill>
                <a:effectLst/>
                <a:latin typeface="+mn-lt"/>
                <a:ea typeface="+mn-ea"/>
                <a:cs typeface="+mn-cs"/>
                <a:hlinkClick r:id="rId2"/>
              </a:rPr>
              <a:t> de </a:t>
            </a:r>
            <a:r>
              <a:rPr lang="en-US" sz="3100" u="sng" kern="1200" dirty="0" err="1">
                <a:solidFill>
                  <a:schemeClr val="tx1"/>
                </a:solidFill>
                <a:effectLst/>
                <a:latin typeface="+mn-lt"/>
                <a:ea typeface="+mn-ea"/>
                <a:cs typeface="+mn-cs"/>
                <a:hlinkClick r:id="rId2"/>
              </a:rPr>
              <a:t>síntesis</a:t>
            </a:r>
            <a:r>
              <a:rPr lang="en-US" sz="3100" u="sng" kern="1200" dirty="0">
                <a:solidFill>
                  <a:schemeClr val="tx1"/>
                </a:solidFill>
                <a:effectLst/>
                <a:latin typeface="+mn-lt"/>
                <a:ea typeface="+mn-ea"/>
                <a:cs typeface="+mn-cs"/>
                <a:hlinkClick r:id="rId2"/>
              </a:rPr>
              <a:t> de las NDC</a:t>
            </a:r>
            <a:r>
              <a:rPr lang="en-US" sz="3100" kern="1200" dirty="0">
                <a:solidFill>
                  <a:schemeClr val="tx1"/>
                </a:solidFill>
                <a:effectLst/>
                <a:latin typeface="+mn-lt"/>
                <a:ea typeface="+mn-ea"/>
                <a:cs typeface="+mn-cs"/>
              </a:rPr>
              <a:t> del 2021 de la </a:t>
            </a:r>
            <a:r>
              <a:rPr lang="en-US" sz="3100" kern="1200" dirty="0" err="1">
                <a:solidFill>
                  <a:schemeClr val="tx1"/>
                </a:solidFill>
                <a:effectLst/>
                <a:latin typeface="+mn-lt"/>
                <a:ea typeface="+mn-ea"/>
                <a:cs typeface="+mn-cs"/>
              </a:rPr>
              <a:t>Secretaría</a:t>
            </a:r>
            <a:r>
              <a:rPr lang="en-US" sz="3100" kern="1200" dirty="0">
                <a:solidFill>
                  <a:schemeClr val="tx1"/>
                </a:solidFill>
                <a:effectLst/>
                <a:latin typeface="+mn-lt"/>
                <a:ea typeface="+mn-ea"/>
                <a:cs typeface="+mn-cs"/>
              </a:rPr>
              <a:t> de la </a:t>
            </a:r>
            <a:r>
              <a:rPr lang="en-US" sz="3100" kern="1200" dirty="0" err="1">
                <a:solidFill>
                  <a:schemeClr val="tx1"/>
                </a:solidFill>
                <a:effectLst/>
                <a:latin typeface="+mn-lt"/>
                <a:ea typeface="+mn-ea"/>
                <a:cs typeface="+mn-cs"/>
              </a:rPr>
              <a:t>Convención</a:t>
            </a:r>
            <a:r>
              <a:rPr lang="en-US" sz="3100" kern="1200" dirty="0">
                <a:solidFill>
                  <a:schemeClr val="tx1"/>
                </a:solidFill>
                <a:effectLst/>
                <a:latin typeface="+mn-lt"/>
                <a:ea typeface="+mn-ea"/>
                <a:cs typeface="+mn-cs"/>
              </a:rPr>
              <a:t> </a:t>
            </a:r>
            <a:r>
              <a:rPr lang="en-US" sz="3100" kern="1200" dirty="0" err="1">
                <a:solidFill>
                  <a:schemeClr val="tx1"/>
                </a:solidFill>
                <a:effectLst/>
                <a:latin typeface="+mn-lt"/>
                <a:ea typeface="+mn-ea"/>
                <a:cs typeface="+mn-cs"/>
              </a:rPr>
              <a:t>confirmó</a:t>
            </a:r>
            <a:r>
              <a:rPr lang="en-US" sz="3100" kern="1200" dirty="0">
                <a:solidFill>
                  <a:schemeClr val="tx1"/>
                </a:solidFill>
                <a:effectLst/>
                <a:latin typeface="+mn-lt"/>
                <a:ea typeface="+mn-ea"/>
                <a:cs typeface="+mn-cs"/>
              </a:rPr>
              <a:t> que </a:t>
            </a:r>
            <a:r>
              <a:rPr lang="en-US" sz="3100" kern="1200" dirty="0" err="1">
                <a:solidFill>
                  <a:schemeClr val="tx1"/>
                </a:solidFill>
                <a:effectLst/>
                <a:latin typeface="+mn-lt"/>
                <a:ea typeface="+mn-ea"/>
                <a:cs typeface="+mn-cs"/>
              </a:rPr>
              <a:t>el</a:t>
            </a:r>
            <a:r>
              <a:rPr lang="en-US" sz="3100" kern="1200" dirty="0">
                <a:solidFill>
                  <a:schemeClr val="tx1"/>
                </a:solidFill>
                <a:effectLst/>
                <a:latin typeface="+mn-lt"/>
                <a:ea typeface="+mn-ea"/>
                <a:cs typeface="+mn-cs"/>
              </a:rPr>
              <a:t> </a:t>
            </a:r>
            <a:r>
              <a:rPr lang="en-US" sz="3100" kern="1200" dirty="0" err="1">
                <a:solidFill>
                  <a:schemeClr val="tx1"/>
                </a:solidFill>
                <a:effectLst/>
                <a:latin typeface="+mn-lt"/>
                <a:ea typeface="+mn-ea"/>
                <a:cs typeface="+mn-cs"/>
              </a:rPr>
              <a:t>mundo</a:t>
            </a:r>
            <a:r>
              <a:rPr lang="en-US" sz="3100" kern="1200" dirty="0">
                <a:solidFill>
                  <a:schemeClr val="tx1"/>
                </a:solidFill>
                <a:effectLst/>
                <a:latin typeface="+mn-lt"/>
                <a:ea typeface="+mn-ea"/>
                <a:cs typeface="+mn-cs"/>
              </a:rPr>
              <a:t> </a:t>
            </a:r>
            <a:r>
              <a:rPr lang="en-US" sz="3100" kern="1200" dirty="0" err="1">
                <a:solidFill>
                  <a:schemeClr val="tx1"/>
                </a:solidFill>
                <a:effectLst/>
                <a:latin typeface="+mn-lt"/>
                <a:ea typeface="+mn-ea"/>
                <a:cs typeface="+mn-cs"/>
              </a:rPr>
              <a:t>sigue</a:t>
            </a:r>
            <a:r>
              <a:rPr lang="en-US" sz="3100" kern="1200" dirty="0">
                <a:solidFill>
                  <a:schemeClr val="tx1"/>
                </a:solidFill>
                <a:effectLst/>
                <a:latin typeface="+mn-lt"/>
                <a:ea typeface="+mn-ea"/>
                <a:cs typeface="+mn-cs"/>
              </a:rPr>
              <a:t> </a:t>
            </a:r>
            <a:r>
              <a:rPr lang="en-US" sz="3100" kern="1200" dirty="0" err="1">
                <a:solidFill>
                  <a:schemeClr val="tx1"/>
                </a:solidFill>
                <a:effectLst/>
                <a:latin typeface="+mn-lt"/>
                <a:ea typeface="+mn-ea"/>
                <a:cs typeface="+mn-cs"/>
              </a:rPr>
              <a:t>estando</a:t>
            </a:r>
            <a:r>
              <a:rPr lang="en-US" sz="3100" kern="1200" dirty="0">
                <a:solidFill>
                  <a:schemeClr val="tx1"/>
                </a:solidFill>
                <a:effectLst/>
                <a:latin typeface="+mn-lt"/>
                <a:ea typeface="+mn-ea"/>
                <a:cs typeface="+mn-cs"/>
              </a:rPr>
              <a:t> </a:t>
            </a:r>
            <a:r>
              <a:rPr lang="en-US" sz="3100" kern="1200" dirty="0" err="1">
                <a:solidFill>
                  <a:schemeClr val="tx1"/>
                </a:solidFill>
                <a:effectLst/>
                <a:latin typeface="+mn-lt"/>
                <a:ea typeface="+mn-ea"/>
                <a:cs typeface="+mn-cs"/>
              </a:rPr>
              <a:t>muy</a:t>
            </a:r>
            <a:r>
              <a:rPr lang="en-US" sz="3100" kern="1200" dirty="0">
                <a:solidFill>
                  <a:schemeClr val="tx1"/>
                </a:solidFill>
                <a:effectLst/>
                <a:latin typeface="+mn-lt"/>
                <a:ea typeface="+mn-ea"/>
                <a:cs typeface="+mn-cs"/>
              </a:rPr>
              <a:t> </a:t>
            </a:r>
            <a:r>
              <a:rPr lang="en-US" sz="3100" kern="1200" dirty="0" err="1">
                <a:solidFill>
                  <a:schemeClr val="tx1"/>
                </a:solidFill>
                <a:effectLst/>
                <a:latin typeface="+mn-lt"/>
                <a:ea typeface="+mn-ea"/>
                <a:cs typeface="+mn-cs"/>
              </a:rPr>
              <a:t>lejos</a:t>
            </a:r>
            <a:r>
              <a:rPr lang="en-US" sz="3100" kern="1200" dirty="0">
                <a:solidFill>
                  <a:schemeClr val="tx1"/>
                </a:solidFill>
                <a:effectLst/>
                <a:latin typeface="+mn-lt"/>
                <a:ea typeface="+mn-ea"/>
                <a:cs typeface="+mn-cs"/>
              </a:rPr>
              <a:t> de las </a:t>
            </a:r>
            <a:r>
              <a:rPr lang="en-US" sz="3100" kern="1200" dirty="0" err="1">
                <a:solidFill>
                  <a:schemeClr val="tx1"/>
                </a:solidFill>
                <a:effectLst/>
                <a:latin typeface="+mn-lt"/>
                <a:ea typeface="+mn-ea"/>
                <a:cs typeface="+mn-cs"/>
              </a:rPr>
              <a:t>metas</a:t>
            </a:r>
            <a:r>
              <a:rPr lang="en-US" sz="3100" kern="1200" dirty="0">
                <a:solidFill>
                  <a:schemeClr val="tx1"/>
                </a:solidFill>
                <a:effectLst/>
                <a:latin typeface="+mn-lt"/>
                <a:ea typeface="+mn-ea"/>
                <a:cs typeface="+mn-cs"/>
              </a:rPr>
              <a:t> del </a:t>
            </a:r>
            <a:r>
              <a:rPr lang="en-US" sz="3100" kern="1200" dirty="0" err="1">
                <a:solidFill>
                  <a:schemeClr val="tx1"/>
                </a:solidFill>
                <a:effectLst/>
                <a:latin typeface="+mn-lt"/>
                <a:ea typeface="+mn-ea"/>
                <a:cs typeface="+mn-cs"/>
              </a:rPr>
              <a:t>Acuerdo</a:t>
            </a:r>
            <a:r>
              <a:rPr lang="en-US" sz="3100" kern="1200" dirty="0">
                <a:solidFill>
                  <a:schemeClr val="tx1"/>
                </a:solidFill>
                <a:effectLst/>
                <a:latin typeface="+mn-lt"/>
                <a:ea typeface="+mn-ea"/>
                <a:cs typeface="+mn-cs"/>
              </a:rPr>
              <a:t> de </a:t>
            </a:r>
            <a:r>
              <a:rPr lang="en-US" sz="3100" kern="1200" dirty="0" err="1">
                <a:solidFill>
                  <a:schemeClr val="tx1"/>
                </a:solidFill>
                <a:effectLst/>
                <a:latin typeface="+mn-lt"/>
                <a:ea typeface="+mn-ea"/>
                <a:cs typeface="+mn-cs"/>
              </a:rPr>
              <a:t>París</a:t>
            </a:r>
            <a:r>
              <a:rPr lang="en-US" sz="3100" kern="1200" dirty="0">
                <a:solidFill>
                  <a:schemeClr val="tx1"/>
                </a:solidFill>
                <a:effectLst/>
                <a:latin typeface="+mn-lt"/>
                <a:ea typeface="+mn-ea"/>
                <a:cs typeface="+mn-cs"/>
              </a:rPr>
              <a:t>: </a:t>
            </a:r>
          </a:p>
          <a:p>
            <a:pPr marL="342900" lvl="0" indent="-228600" algn="l" defTabSz="914400" rtl="0">
              <a:lnSpc>
                <a:spcPct val="90000"/>
              </a:lnSpc>
              <a:buSzPts val="1100"/>
              <a:buFont typeface="Arial" panose="020B0604020202020204" pitchFamily="34" charset="0"/>
              <a:buChar char="•"/>
            </a:pPr>
            <a:endParaRPr lang="en-US" sz="3100" kern="1200" dirty="0">
              <a:solidFill>
                <a:schemeClr val="tx1"/>
              </a:solidFill>
              <a:effectLst/>
              <a:latin typeface="+mn-lt"/>
              <a:ea typeface="+mn-ea"/>
              <a:cs typeface="+mn-cs"/>
            </a:endParaRPr>
          </a:p>
          <a:p>
            <a:pPr marL="342900" lvl="0" indent="-228600" algn="l" defTabSz="914400" rtl="0">
              <a:lnSpc>
                <a:spcPct val="90000"/>
              </a:lnSpc>
              <a:buSzPts val="1100"/>
              <a:buFont typeface="Arial" panose="020B0604020202020204" pitchFamily="34" charset="0"/>
              <a:buChar char="•"/>
            </a:pPr>
            <a:r>
              <a:rPr lang="en-US" sz="3100" kern="1200" dirty="0" err="1">
                <a:solidFill>
                  <a:schemeClr val="tx1"/>
                </a:solidFill>
                <a:effectLst/>
                <a:latin typeface="+mn-lt"/>
                <a:ea typeface="+mn-ea"/>
                <a:cs typeface="+mn-cs"/>
              </a:rPr>
              <a:t>Todas</a:t>
            </a:r>
            <a:r>
              <a:rPr lang="en-US" sz="3100" kern="1200" dirty="0">
                <a:solidFill>
                  <a:schemeClr val="tx1"/>
                </a:solidFill>
                <a:effectLst/>
                <a:latin typeface="+mn-lt"/>
                <a:ea typeface="+mn-ea"/>
                <a:cs typeface="+mn-cs"/>
              </a:rPr>
              <a:t> las NDC </a:t>
            </a:r>
            <a:r>
              <a:rPr lang="en-US" sz="3100" kern="1200" dirty="0" err="1">
                <a:solidFill>
                  <a:schemeClr val="tx1"/>
                </a:solidFill>
                <a:effectLst/>
                <a:latin typeface="+mn-lt"/>
                <a:ea typeface="+mn-ea"/>
                <a:cs typeface="+mn-cs"/>
              </a:rPr>
              <a:t>en</a:t>
            </a:r>
            <a:r>
              <a:rPr lang="en-US" sz="3100" kern="1200" dirty="0">
                <a:solidFill>
                  <a:schemeClr val="tx1"/>
                </a:solidFill>
                <a:effectLst/>
                <a:latin typeface="+mn-lt"/>
                <a:ea typeface="+mn-ea"/>
                <a:cs typeface="+mn-cs"/>
              </a:rPr>
              <a:t> conjunto </a:t>
            </a:r>
            <a:r>
              <a:rPr lang="en-US" sz="3100" kern="1200" dirty="0" err="1">
                <a:solidFill>
                  <a:schemeClr val="tx1"/>
                </a:solidFill>
                <a:effectLst/>
                <a:latin typeface="+mn-lt"/>
                <a:ea typeface="+mn-ea"/>
                <a:cs typeface="+mn-cs"/>
              </a:rPr>
              <a:t>resultaría</a:t>
            </a:r>
            <a:r>
              <a:rPr lang="en-US" sz="3100" kern="1200" dirty="0">
                <a:solidFill>
                  <a:schemeClr val="tx1"/>
                </a:solidFill>
                <a:effectLst/>
                <a:latin typeface="+mn-lt"/>
                <a:ea typeface="+mn-ea"/>
                <a:cs typeface="+mn-cs"/>
              </a:rPr>
              <a:t> </a:t>
            </a:r>
            <a:r>
              <a:rPr lang="en-US" sz="3100" kern="1200" dirty="0" err="1">
                <a:solidFill>
                  <a:schemeClr val="tx1"/>
                </a:solidFill>
                <a:effectLst/>
                <a:latin typeface="+mn-lt"/>
                <a:ea typeface="+mn-ea"/>
                <a:cs typeface="+mn-cs"/>
              </a:rPr>
              <a:t>en</a:t>
            </a:r>
            <a:r>
              <a:rPr lang="en-US" sz="3100" kern="1200" dirty="0">
                <a:solidFill>
                  <a:schemeClr val="tx1"/>
                </a:solidFill>
                <a:effectLst/>
                <a:latin typeface="+mn-lt"/>
                <a:ea typeface="+mn-ea"/>
                <a:cs typeface="+mn-cs"/>
              </a:rPr>
              <a:t> un </a:t>
            </a:r>
            <a:r>
              <a:rPr lang="en-US" sz="3100" kern="1200" dirty="0" err="1">
                <a:solidFill>
                  <a:schemeClr val="tx1"/>
                </a:solidFill>
                <a:effectLst/>
                <a:latin typeface="+mn-lt"/>
                <a:ea typeface="+mn-ea"/>
                <a:cs typeface="+mn-cs"/>
              </a:rPr>
              <a:t>aumento</a:t>
            </a:r>
            <a:r>
              <a:rPr lang="en-US" sz="3100" kern="1200" dirty="0">
                <a:solidFill>
                  <a:schemeClr val="tx1"/>
                </a:solidFill>
                <a:effectLst/>
                <a:latin typeface="+mn-lt"/>
                <a:ea typeface="+mn-ea"/>
                <a:cs typeface="+mn-cs"/>
              </a:rPr>
              <a:t> del 16% de las </a:t>
            </a:r>
            <a:r>
              <a:rPr lang="en-US" sz="3100" kern="1200" dirty="0" err="1">
                <a:solidFill>
                  <a:schemeClr val="tx1"/>
                </a:solidFill>
                <a:effectLst/>
                <a:latin typeface="+mn-lt"/>
                <a:ea typeface="+mn-ea"/>
                <a:cs typeface="+mn-cs"/>
              </a:rPr>
              <a:t>emisiones</a:t>
            </a:r>
            <a:r>
              <a:rPr lang="en-US" sz="3100" kern="1200" dirty="0">
                <a:solidFill>
                  <a:schemeClr val="tx1"/>
                </a:solidFill>
                <a:effectLst/>
                <a:latin typeface="+mn-lt"/>
                <a:ea typeface="+mn-ea"/>
                <a:cs typeface="+mn-cs"/>
              </a:rPr>
              <a:t> </a:t>
            </a:r>
            <a:r>
              <a:rPr lang="en-US" sz="3100" kern="1200" dirty="0" err="1">
                <a:solidFill>
                  <a:schemeClr val="tx1"/>
                </a:solidFill>
                <a:effectLst/>
                <a:latin typeface="+mn-lt"/>
                <a:ea typeface="+mn-ea"/>
                <a:cs typeface="+mn-cs"/>
              </a:rPr>
              <a:t>globales</a:t>
            </a:r>
            <a:r>
              <a:rPr lang="en-US" sz="3100" kern="1200" dirty="0">
                <a:solidFill>
                  <a:schemeClr val="tx1"/>
                </a:solidFill>
                <a:effectLst/>
                <a:latin typeface="+mn-lt"/>
                <a:ea typeface="+mn-ea"/>
                <a:cs typeface="+mn-cs"/>
              </a:rPr>
              <a:t> de </a:t>
            </a:r>
            <a:r>
              <a:rPr lang="en-US" sz="3100" kern="1200" dirty="0" err="1">
                <a:solidFill>
                  <a:schemeClr val="tx1"/>
                </a:solidFill>
                <a:effectLst/>
                <a:latin typeface="+mn-lt"/>
                <a:ea typeface="+mn-ea"/>
                <a:cs typeface="+mn-cs"/>
              </a:rPr>
              <a:t>efecto</a:t>
            </a:r>
            <a:r>
              <a:rPr lang="en-US" sz="3100" kern="1200" dirty="0">
                <a:solidFill>
                  <a:schemeClr val="tx1"/>
                </a:solidFill>
                <a:effectLst/>
                <a:latin typeface="+mn-lt"/>
                <a:ea typeface="+mn-ea"/>
                <a:cs typeface="+mn-cs"/>
              </a:rPr>
              <a:t> </a:t>
            </a:r>
            <a:r>
              <a:rPr lang="en-US" sz="3100" kern="1200" dirty="0" err="1">
                <a:solidFill>
                  <a:schemeClr val="tx1"/>
                </a:solidFill>
                <a:effectLst/>
                <a:latin typeface="+mn-lt"/>
                <a:ea typeface="+mn-ea"/>
                <a:cs typeface="+mn-cs"/>
              </a:rPr>
              <a:t>invernadero</a:t>
            </a:r>
            <a:r>
              <a:rPr lang="en-US" sz="3100" kern="1200" dirty="0">
                <a:solidFill>
                  <a:schemeClr val="tx1"/>
                </a:solidFill>
                <a:effectLst/>
                <a:latin typeface="+mn-lt"/>
                <a:ea typeface="+mn-ea"/>
                <a:cs typeface="+mn-cs"/>
              </a:rPr>
              <a:t> </a:t>
            </a:r>
            <a:r>
              <a:rPr lang="en-US" sz="3100" kern="1200" dirty="0" err="1">
                <a:solidFill>
                  <a:schemeClr val="tx1"/>
                </a:solidFill>
                <a:effectLst/>
                <a:latin typeface="+mn-lt"/>
                <a:ea typeface="+mn-ea"/>
                <a:cs typeface="+mn-cs"/>
              </a:rPr>
              <a:t>en</a:t>
            </a:r>
            <a:r>
              <a:rPr lang="en-US" sz="3100" kern="1200" dirty="0">
                <a:solidFill>
                  <a:schemeClr val="tx1"/>
                </a:solidFill>
                <a:effectLst/>
                <a:latin typeface="+mn-lt"/>
                <a:ea typeface="+mn-ea"/>
                <a:cs typeface="+mn-cs"/>
              </a:rPr>
              <a:t> 2030 </a:t>
            </a:r>
            <a:r>
              <a:rPr lang="en-US" sz="3100" kern="1200" dirty="0" err="1">
                <a:solidFill>
                  <a:schemeClr val="tx1"/>
                </a:solidFill>
                <a:effectLst/>
                <a:latin typeface="+mn-lt"/>
                <a:ea typeface="+mn-ea"/>
                <a:cs typeface="+mn-cs"/>
              </a:rPr>
              <a:t>en</a:t>
            </a:r>
            <a:r>
              <a:rPr lang="en-US" sz="3100" kern="1200" dirty="0">
                <a:solidFill>
                  <a:schemeClr val="tx1"/>
                </a:solidFill>
                <a:effectLst/>
                <a:latin typeface="+mn-lt"/>
                <a:ea typeface="+mn-ea"/>
                <a:cs typeface="+mn-cs"/>
              </a:rPr>
              <a:t> </a:t>
            </a:r>
            <a:r>
              <a:rPr lang="en-US" sz="3100" kern="1200" dirty="0" err="1">
                <a:solidFill>
                  <a:schemeClr val="tx1"/>
                </a:solidFill>
                <a:effectLst/>
                <a:latin typeface="+mn-lt"/>
                <a:ea typeface="+mn-ea"/>
                <a:cs typeface="+mn-cs"/>
              </a:rPr>
              <a:t>comparación</a:t>
            </a:r>
            <a:r>
              <a:rPr lang="en-US" sz="3100" kern="1200" dirty="0">
                <a:solidFill>
                  <a:schemeClr val="tx1"/>
                </a:solidFill>
                <a:effectLst/>
                <a:latin typeface="+mn-lt"/>
                <a:ea typeface="+mn-ea"/>
                <a:cs typeface="+mn-cs"/>
              </a:rPr>
              <a:t> con 2010.</a:t>
            </a:r>
          </a:p>
          <a:p>
            <a:pPr marL="228600" algn="l" defTabSz="914400" rtl="0">
              <a:lnSpc>
                <a:spcPct val="90000"/>
              </a:lnSpc>
            </a:pPr>
            <a:r>
              <a:rPr lang="en-US" sz="3100" kern="1200" dirty="0">
                <a:solidFill>
                  <a:schemeClr val="tx1"/>
                </a:solidFill>
                <a:effectLst/>
                <a:latin typeface="+mn-lt"/>
                <a:ea typeface="+mn-ea"/>
                <a:cs typeface="+mn-cs"/>
              </a:rPr>
              <a:t> </a:t>
            </a:r>
          </a:p>
          <a:p>
            <a:pPr marL="342900" lvl="0" indent="-228600" algn="l" defTabSz="914400" rtl="0">
              <a:lnSpc>
                <a:spcPct val="90000"/>
              </a:lnSpc>
              <a:buSzPts val="1100"/>
              <a:buFont typeface="Arial" panose="020B0604020202020204" pitchFamily="34" charset="0"/>
              <a:buChar char="•"/>
            </a:pPr>
            <a:r>
              <a:rPr lang="en-US" sz="3100" kern="1200" dirty="0">
                <a:solidFill>
                  <a:schemeClr val="tx1"/>
                </a:solidFill>
                <a:effectLst/>
                <a:latin typeface="+mn-lt"/>
                <a:ea typeface="+mn-ea"/>
                <a:cs typeface="+mn-cs"/>
              </a:rPr>
              <a:t>Las </a:t>
            </a:r>
            <a:r>
              <a:rPr lang="en-US" sz="3100" kern="1200" dirty="0" err="1">
                <a:solidFill>
                  <a:schemeClr val="tx1"/>
                </a:solidFill>
                <a:effectLst/>
                <a:latin typeface="+mn-lt"/>
                <a:ea typeface="+mn-ea"/>
                <a:cs typeface="+mn-cs"/>
              </a:rPr>
              <a:t>últimas</a:t>
            </a:r>
            <a:r>
              <a:rPr lang="en-US" sz="3100" kern="1200" dirty="0">
                <a:solidFill>
                  <a:schemeClr val="tx1"/>
                </a:solidFill>
                <a:effectLst/>
                <a:latin typeface="+mn-lt"/>
                <a:ea typeface="+mn-ea"/>
                <a:cs typeface="+mn-cs"/>
              </a:rPr>
              <a:t> </a:t>
            </a:r>
            <a:r>
              <a:rPr lang="en-US" sz="3100" kern="1200" dirty="0" err="1">
                <a:solidFill>
                  <a:schemeClr val="tx1"/>
                </a:solidFill>
                <a:effectLst/>
                <a:latin typeface="+mn-lt"/>
                <a:ea typeface="+mn-ea"/>
                <a:cs typeface="+mn-cs"/>
              </a:rPr>
              <a:t>conclusiones</a:t>
            </a:r>
            <a:r>
              <a:rPr lang="en-US" sz="3100" kern="1200" dirty="0">
                <a:solidFill>
                  <a:schemeClr val="tx1"/>
                </a:solidFill>
                <a:effectLst/>
                <a:latin typeface="+mn-lt"/>
                <a:ea typeface="+mn-ea"/>
                <a:cs typeface="+mn-cs"/>
              </a:rPr>
              <a:t> del Grupo </a:t>
            </a:r>
            <a:r>
              <a:rPr lang="en-US" sz="3100" kern="1200" dirty="0" err="1">
                <a:solidFill>
                  <a:schemeClr val="tx1"/>
                </a:solidFill>
                <a:effectLst/>
                <a:latin typeface="+mn-lt"/>
                <a:ea typeface="+mn-ea"/>
                <a:cs typeface="+mn-cs"/>
              </a:rPr>
              <a:t>Intergubernamental</a:t>
            </a:r>
            <a:r>
              <a:rPr lang="en-US" sz="3100" kern="1200" dirty="0">
                <a:solidFill>
                  <a:schemeClr val="tx1"/>
                </a:solidFill>
                <a:effectLst/>
                <a:latin typeface="+mn-lt"/>
                <a:ea typeface="+mn-ea"/>
                <a:cs typeface="+mn-cs"/>
              </a:rPr>
              <a:t> de </a:t>
            </a:r>
            <a:r>
              <a:rPr lang="en-US" sz="3100" kern="1200" dirty="0" err="1">
                <a:solidFill>
                  <a:schemeClr val="tx1"/>
                </a:solidFill>
                <a:effectLst/>
                <a:latin typeface="+mn-lt"/>
                <a:ea typeface="+mn-ea"/>
                <a:cs typeface="+mn-cs"/>
              </a:rPr>
              <a:t>Expertos</a:t>
            </a:r>
            <a:r>
              <a:rPr lang="en-US" sz="3100" kern="1200" dirty="0">
                <a:solidFill>
                  <a:schemeClr val="tx1"/>
                </a:solidFill>
                <a:effectLst/>
                <a:latin typeface="+mn-lt"/>
                <a:ea typeface="+mn-ea"/>
                <a:cs typeface="+mn-cs"/>
              </a:rPr>
              <a:t> </a:t>
            </a:r>
            <a:r>
              <a:rPr lang="en-US" sz="3100" kern="1200" dirty="0" err="1">
                <a:solidFill>
                  <a:schemeClr val="tx1"/>
                </a:solidFill>
                <a:effectLst/>
                <a:latin typeface="+mn-lt"/>
                <a:ea typeface="+mn-ea"/>
                <a:cs typeface="+mn-cs"/>
              </a:rPr>
              <a:t>sobre</a:t>
            </a:r>
            <a:r>
              <a:rPr lang="en-US" sz="3100" kern="1200" dirty="0">
                <a:solidFill>
                  <a:schemeClr val="tx1"/>
                </a:solidFill>
                <a:effectLst/>
                <a:latin typeface="+mn-lt"/>
                <a:ea typeface="+mn-ea"/>
                <a:cs typeface="+mn-cs"/>
              </a:rPr>
              <a:t> </a:t>
            </a:r>
            <a:r>
              <a:rPr lang="en-US" sz="3100" kern="1200" dirty="0" err="1">
                <a:solidFill>
                  <a:schemeClr val="tx1"/>
                </a:solidFill>
                <a:effectLst/>
                <a:latin typeface="+mn-lt"/>
                <a:ea typeface="+mn-ea"/>
                <a:cs typeface="+mn-cs"/>
              </a:rPr>
              <a:t>el</a:t>
            </a:r>
            <a:r>
              <a:rPr lang="en-US" sz="3100" kern="1200" dirty="0">
                <a:solidFill>
                  <a:schemeClr val="tx1"/>
                </a:solidFill>
                <a:effectLst/>
                <a:latin typeface="+mn-lt"/>
                <a:ea typeface="+mn-ea"/>
                <a:cs typeface="+mn-cs"/>
              </a:rPr>
              <a:t> Cambio </a:t>
            </a:r>
            <a:r>
              <a:rPr lang="en-US" sz="3100" kern="1200" dirty="0" err="1">
                <a:solidFill>
                  <a:schemeClr val="tx1"/>
                </a:solidFill>
                <a:effectLst/>
                <a:latin typeface="+mn-lt"/>
                <a:ea typeface="+mn-ea"/>
                <a:cs typeface="+mn-cs"/>
              </a:rPr>
              <a:t>Climático</a:t>
            </a:r>
            <a:r>
              <a:rPr lang="en-US" sz="3100" kern="1200" dirty="0">
                <a:solidFill>
                  <a:schemeClr val="tx1"/>
                </a:solidFill>
                <a:effectLst/>
                <a:latin typeface="+mn-lt"/>
                <a:ea typeface="+mn-ea"/>
                <a:cs typeface="+mn-cs"/>
              </a:rPr>
              <a:t> (IPCC) </a:t>
            </a:r>
            <a:r>
              <a:rPr lang="en-US" sz="3100" kern="1200" dirty="0" err="1">
                <a:solidFill>
                  <a:schemeClr val="tx1"/>
                </a:solidFill>
                <a:effectLst/>
                <a:latin typeface="+mn-lt"/>
                <a:ea typeface="+mn-ea"/>
                <a:cs typeface="+mn-cs"/>
              </a:rPr>
              <a:t>muestran</a:t>
            </a:r>
            <a:r>
              <a:rPr lang="en-US" sz="3100" kern="1200" dirty="0">
                <a:solidFill>
                  <a:schemeClr val="tx1"/>
                </a:solidFill>
                <a:effectLst/>
                <a:latin typeface="+mn-lt"/>
                <a:ea typeface="+mn-ea"/>
                <a:cs typeface="+mn-cs"/>
              </a:rPr>
              <a:t> que </a:t>
            </a:r>
            <a:r>
              <a:rPr lang="en-US" sz="3100" kern="1200" dirty="0" err="1">
                <a:solidFill>
                  <a:schemeClr val="tx1"/>
                </a:solidFill>
                <a:effectLst/>
                <a:latin typeface="+mn-lt"/>
                <a:ea typeface="+mn-ea"/>
                <a:cs typeface="+mn-cs"/>
              </a:rPr>
              <a:t>este</a:t>
            </a:r>
            <a:r>
              <a:rPr lang="en-US" sz="3100" kern="1200" dirty="0">
                <a:solidFill>
                  <a:schemeClr val="tx1"/>
                </a:solidFill>
                <a:effectLst/>
                <a:latin typeface="+mn-lt"/>
                <a:ea typeface="+mn-ea"/>
                <a:cs typeface="+mn-cs"/>
              </a:rPr>
              <a:t> </a:t>
            </a:r>
            <a:r>
              <a:rPr lang="en-US" sz="3100" kern="1200" dirty="0" err="1">
                <a:solidFill>
                  <a:schemeClr val="tx1"/>
                </a:solidFill>
                <a:effectLst/>
                <a:latin typeface="+mn-lt"/>
                <a:ea typeface="+mn-ea"/>
                <a:cs typeface="+mn-cs"/>
              </a:rPr>
              <a:t>aumento</a:t>
            </a:r>
            <a:r>
              <a:rPr lang="en-US" sz="3100" kern="1200" dirty="0">
                <a:solidFill>
                  <a:schemeClr val="tx1"/>
                </a:solidFill>
                <a:effectLst/>
                <a:latin typeface="+mn-lt"/>
                <a:ea typeface="+mn-ea"/>
                <a:cs typeface="+mn-cs"/>
              </a:rPr>
              <a:t> </a:t>
            </a:r>
            <a:r>
              <a:rPr lang="en-US" sz="3100" kern="1200" dirty="0" err="1">
                <a:solidFill>
                  <a:schemeClr val="tx1"/>
                </a:solidFill>
                <a:effectLst/>
                <a:latin typeface="+mn-lt"/>
                <a:ea typeface="+mn-ea"/>
                <a:cs typeface="+mn-cs"/>
              </a:rPr>
              <a:t>podría</a:t>
            </a:r>
            <a:r>
              <a:rPr lang="en-US" sz="3100" kern="1200" dirty="0">
                <a:solidFill>
                  <a:schemeClr val="tx1"/>
                </a:solidFill>
                <a:effectLst/>
                <a:latin typeface="+mn-lt"/>
                <a:ea typeface="+mn-ea"/>
                <a:cs typeface="+mn-cs"/>
              </a:rPr>
              <a:t> </a:t>
            </a:r>
            <a:r>
              <a:rPr lang="en-US" sz="3100" kern="1200" dirty="0" err="1">
                <a:solidFill>
                  <a:schemeClr val="tx1"/>
                </a:solidFill>
                <a:effectLst/>
                <a:latin typeface="+mn-lt"/>
                <a:ea typeface="+mn-ea"/>
                <a:cs typeface="+mn-cs"/>
              </a:rPr>
              <a:t>conducir</a:t>
            </a:r>
            <a:r>
              <a:rPr lang="en-US" sz="3100" kern="1200" dirty="0">
                <a:solidFill>
                  <a:schemeClr val="tx1"/>
                </a:solidFill>
                <a:effectLst/>
                <a:latin typeface="+mn-lt"/>
                <a:ea typeface="+mn-ea"/>
                <a:cs typeface="+mn-cs"/>
              </a:rPr>
              <a:t> a un </a:t>
            </a:r>
            <a:r>
              <a:rPr lang="en-US" sz="3100" kern="1200" dirty="0" err="1">
                <a:solidFill>
                  <a:schemeClr val="tx1"/>
                </a:solidFill>
                <a:effectLst/>
                <a:latin typeface="+mn-lt"/>
                <a:ea typeface="+mn-ea"/>
                <a:cs typeface="+mn-cs"/>
              </a:rPr>
              <a:t>incremento</a:t>
            </a:r>
            <a:r>
              <a:rPr lang="en-US" sz="3100" kern="1200" dirty="0">
                <a:solidFill>
                  <a:schemeClr val="tx1"/>
                </a:solidFill>
                <a:effectLst/>
                <a:latin typeface="+mn-lt"/>
                <a:ea typeface="+mn-ea"/>
                <a:cs typeface="+mn-cs"/>
              </a:rPr>
              <a:t> de la </a:t>
            </a:r>
            <a:r>
              <a:rPr lang="en-US" sz="3100" kern="1200" dirty="0" err="1">
                <a:solidFill>
                  <a:schemeClr val="tx1"/>
                </a:solidFill>
                <a:effectLst/>
                <a:latin typeface="+mn-lt"/>
                <a:ea typeface="+mn-ea"/>
                <a:cs typeface="+mn-cs"/>
              </a:rPr>
              <a:t>temperatura</a:t>
            </a:r>
            <a:r>
              <a:rPr lang="en-US" sz="3100" kern="1200" dirty="0">
                <a:solidFill>
                  <a:schemeClr val="tx1"/>
                </a:solidFill>
                <a:effectLst/>
                <a:latin typeface="+mn-lt"/>
                <a:ea typeface="+mn-ea"/>
                <a:cs typeface="+mn-cs"/>
              </a:rPr>
              <a:t> de </a:t>
            </a:r>
            <a:r>
              <a:rPr lang="en-US" sz="3100" kern="1200" dirty="0" err="1">
                <a:solidFill>
                  <a:schemeClr val="tx1"/>
                </a:solidFill>
                <a:effectLst/>
                <a:latin typeface="+mn-lt"/>
                <a:ea typeface="+mn-ea"/>
                <a:cs typeface="+mn-cs"/>
              </a:rPr>
              <a:t>unos</a:t>
            </a:r>
            <a:r>
              <a:rPr lang="en-US" sz="3100" kern="1200" dirty="0">
                <a:solidFill>
                  <a:schemeClr val="tx1"/>
                </a:solidFill>
                <a:effectLst/>
                <a:latin typeface="+mn-lt"/>
                <a:ea typeface="+mn-ea"/>
                <a:cs typeface="+mn-cs"/>
              </a:rPr>
              <a:t> 2,7 °C a finales de </a:t>
            </a:r>
            <a:r>
              <a:rPr lang="en-US" sz="3100" kern="1200" dirty="0" err="1">
                <a:solidFill>
                  <a:schemeClr val="tx1"/>
                </a:solidFill>
                <a:effectLst/>
                <a:latin typeface="+mn-lt"/>
                <a:ea typeface="+mn-ea"/>
                <a:cs typeface="+mn-cs"/>
              </a:rPr>
              <a:t>siglo</a:t>
            </a:r>
            <a:r>
              <a:rPr lang="en-US" sz="3100" kern="1200" dirty="0">
                <a:solidFill>
                  <a:schemeClr val="tx1"/>
                </a:solidFill>
                <a:effectLst/>
                <a:latin typeface="+mn-lt"/>
                <a:ea typeface="+mn-ea"/>
                <a:cs typeface="+mn-cs"/>
              </a:rPr>
              <a:t>, a </a:t>
            </a:r>
            <a:r>
              <a:rPr lang="en-US" sz="3100" kern="1200" dirty="0" err="1">
                <a:solidFill>
                  <a:schemeClr val="tx1"/>
                </a:solidFill>
                <a:effectLst/>
                <a:latin typeface="+mn-lt"/>
                <a:ea typeface="+mn-ea"/>
                <a:cs typeface="+mn-cs"/>
              </a:rPr>
              <a:t>menos</a:t>
            </a:r>
            <a:r>
              <a:rPr lang="en-US" sz="3100" kern="1200" dirty="0">
                <a:solidFill>
                  <a:schemeClr val="tx1"/>
                </a:solidFill>
                <a:effectLst/>
                <a:latin typeface="+mn-lt"/>
                <a:ea typeface="+mn-ea"/>
                <a:cs typeface="+mn-cs"/>
              </a:rPr>
              <a:t> que, </a:t>
            </a:r>
            <a:r>
              <a:rPr lang="en-US" sz="3100" kern="1200" dirty="0" err="1">
                <a:solidFill>
                  <a:schemeClr val="tx1"/>
                </a:solidFill>
                <a:effectLst/>
                <a:latin typeface="+mn-lt"/>
                <a:ea typeface="+mn-ea"/>
                <a:cs typeface="+mn-cs"/>
              </a:rPr>
              <a:t>según</a:t>
            </a:r>
            <a:r>
              <a:rPr lang="en-US" sz="3100" kern="1200" dirty="0">
                <a:solidFill>
                  <a:schemeClr val="tx1"/>
                </a:solidFill>
                <a:effectLst/>
                <a:latin typeface="+mn-lt"/>
                <a:ea typeface="+mn-ea"/>
                <a:cs typeface="+mn-cs"/>
              </a:rPr>
              <a:t> </a:t>
            </a:r>
            <a:r>
              <a:rPr lang="en-US" sz="3100" kern="1200" dirty="0" err="1">
                <a:solidFill>
                  <a:schemeClr val="tx1"/>
                </a:solidFill>
                <a:effectLst/>
                <a:latin typeface="+mn-lt"/>
                <a:ea typeface="+mn-ea"/>
                <a:cs typeface="+mn-cs"/>
              </a:rPr>
              <a:t>el</a:t>
            </a:r>
            <a:r>
              <a:rPr lang="en-US" sz="3100" kern="1200" dirty="0">
                <a:solidFill>
                  <a:schemeClr val="tx1"/>
                </a:solidFill>
                <a:effectLst/>
                <a:latin typeface="+mn-lt"/>
                <a:ea typeface="+mn-ea"/>
                <a:cs typeface="+mn-cs"/>
              </a:rPr>
              <a:t> </a:t>
            </a:r>
            <a:r>
              <a:rPr lang="en-US" sz="3100" kern="1200" dirty="0" err="1">
                <a:solidFill>
                  <a:schemeClr val="tx1"/>
                </a:solidFill>
                <a:effectLst/>
                <a:latin typeface="+mn-lt"/>
                <a:ea typeface="+mn-ea"/>
                <a:cs typeface="+mn-cs"/>
              </a:rPr>
              <a:t>último</a:t>
            </a:r>
            <a:r>
              <a:rPr lang="en-US" sz="3100" kern="1200" dirty="0">
                <a:solidFill>
                  <a:schemeClr val="tx1"/>
                </a:solidFill>
                <a:effectLst/>
                <a:latin typeface="+mn-lt"/>
                <a:ea typeface="+mn-ea"/>
                <a:cs typeface="+mn-cs"/>
              </a:rPr>
              <a:t> Informe </a:t>
            </a:r>
            <a:r>
              <a:rPr lang="en-US" sz="3100" kern="1200" dirty="0" err="1">
                <a:solidFill>
                  <a:schemeClr val="tx1"/>
                </a:solidFill>
                <a:effectLst/>
                <a:latin typeface="+mn-lt"/>
                <a:ea typeface="+mn-ea"/>
                <a:cs typeface="+mn-cs"/>
              </a:rPr>
              <a:t>sobre</a:t>
            </a:r>
            <a:r>
              <a:rPr lang="en-US" sz="3100" kern="1200" dirty="0">
                <a:solidFill>
                  <a:schemeClr val="tx1"/>
                </a:solidFill>
                <a:effectLst/>
                <a:latin typeface="+mn-lt"/>
                <a:ea typeface="+mn-ea"/>
                <a:cs typeface="+mn-cs"/>
              </a:rPr>
              <a:t> la </a:t>
            </a:r>
            <a:r>
              <a:rPr lang="en-US" sz="3100" kern="1200" dirty="0" err="1">
                <a:solidFill>
                  <a:schemeClr val="tx1"/>
                </a:solidFill>
                <a:effectLst/>
                <a:latin typeface="+mn-lt"/>
                <a:ea typeface="+mn-ea"/>
                <a:cs typeface="+mn-cs"/>
              </a:rPr>
              <a:t>Brecha</a:t>
            </a:r>
            <a:r>
              <a:rPr lang="en-US" sz="3100" kern="1200" dirty="0">
                <a:solidFill>
                  <a:schemeClr val="tx1"/>
                </a:solidFill>
                <a:effectLst/>
                <a:latin typeface="+mn-lt"/>
                <a:ea typeface="+mn-ea"/>
                <a:cs typeface="+mn-cs"/>
              </a:rPr>
              <a:t> de </a:t>
            </a:r>
            <a:r>
              <a:rPr lang="en-US" sz="3100" kern="1200" dirty="0" err="1">
                <a:solidFill>
                  <a:schemeClr val="tx1"/>
                </a:solidFill>
                <a:effectLst/>
                <a:latin typeface="+mn-lt"/>
                <a:ea typeface="+mn-ea"/>
                <a:cs typeface="+mn-cs"/>
              </a:rPr>
              <a:t>Emisiones</a:t>
            </a:r>
            <a:r>
              <a:rPr lang="en-US" sz="3100" kern="1200" dirty="0">
                <a:solidFill>
                  <a:schemeClr val="tx1"/>
                </a:solidFill>
                <a:effectLst/>
                <a:latin typeface="+mn-lt"/>
                <a:ea typeface="+mn-ea"/>
                <a:cs typeface="+mn-cs"/>
              </a:rPr>
              <a:t> del </a:t>
            </a:r>
            <a:r>
              <a:rPr lang="en-US" sz="3100" kern="1200" dirty="0" err="1">
                <a:solidFill>
                  <a:schemeClr val="tx1"/>
                </a:solidFill>
                <a:effectLst/>
                <a:latin typeface="+mn-lt"/>
                <a:ea typeface="+mn-ea"/>
                <a:cs typeface="+mn-cs"/>
              </a:rPr>
              <a:t>Programa</a:t>
            </a:r>
            <a:r>
              <a:rPr lang="en-US" sz="3100" kern="1200" dirty="0">
                <a:solidFill>
                  <a:schemeClr val="tx1"/>
                </a:solidFill>
                <a:effectLst/>
                <a:latin typeface="+mn-lt"/>
                <a:ea typeface="+mn-ea"/>
                <a:cs typeface="+mn-cs"/>
              </a:rPr>
              <a:t> de las </a:t>
            </a:r>
            <a:r>
              <a:rPr lang="en-US" sz="3100" kern="1200" dirty="0" err="1">
                <a:solidFill>
                  <a:schemeClr val="tx1"/>
                </a:solidFill>
                <a:effectLst/>
                <a:latin typeface="+mn-lt"/>
                <a:ea typeface="+mn-ea"/>
                <a:cs typeface="+mn-cs"/>
              </a:rPr>
              <a:t>Naciones</a:t>
            </a:r>
            <a:r>
              <a:rPr lang="en-US" sz="3100" kern="1200" dirty="0">
                <a:solidFill>
                  <a:schemeClr val="tx1"/>
                </a:solidFill>
                <a:effectLst/>
                <a:latin typeface="+mn-lt"/>
                <a:ea typeface="+mn-ea"/>
                <a:cs typeface="+mn-cs"/>
              </a:rPr>
              <a:t> </a:t>
            </a:r>
            <a:r>
              <a:rPr lang="en-US" sz="3100" kern="1200" dirty="0" err="1">
                <a:solidFill>
                  <a:schemeClr val="tx1"/>
                </a:solidFill>
                <a:effectLst/>
                <a:latin typeface="+mn-lt"/>
                <a:ea typeface="+mn-ea"/>
                <a:cs typeface="+mn-cs"/>
              </a:rPr>
              <a:t>Unidas</a:t>
            </a:r>
            <a:r>
              <a:rPr lang="en-US" sz="3100" kern="1200" dirty="0">
                <a:solidFill>
                  <a:schemeClr val="tx1"/>
                </a:solidFill>
                <a:effectLst/>
                <a:latin typeface="+mn-lt"/>
                <a:ea typeface="+mn-ea"/>
                <a:cs typeface="+mn-cs"/>
              </a:rPr>
              <a:t> para </a:t>
            </a:r>
            <a:r>
              <a:rPr lang="en-US" sz="3100" kern="1200" dirty="0" err="1">
                <a:solidFill>
                  <a:schemeClr val="tx1"/>
                </a:solidFill>
                <a:effectLst/>
                <a:latin typeface="+mn-lt"/>
                <a:ea typeface="+mn-ea"/>
                <a:cs typeface="+mn-cs"/>
              </a:rPr>
              <a:t>el</a:t>
            </a:r>
            <a:r>
              <a:rPr lang="en-US" sz="3100" kern="1200" dirty="0">
                <a:solidFill>
                  <a:schemeClr val="tx1"/>
                </a:solidFill>
                <a:effectLst/>
                <a:latin typeface="+mn-lt"/>
                <a:ea typeface="+mn-ea"/>
                <a:cs typeface="+mn-cs"/>
              </a:rPr>
              <a:t> Medio </a:t>
            </a:r>
            <a:r>
              <a:rPr lang="en-US" sz="3100" kern="1200" dirty="0" err="1">
                <a:solidFill>
                  <a:schemeClr val="tx1"/>
                </a:solidFill>
                <a:effectLst/>
                <a:latin typeface="+mn-lt"/>
                <a:ea typeface="+mn-ea"/>
                <a:cs typeface="+mn-cs"/>
              </a:rPr>
              <a:t>Ambiente</a:t>
            </a:r>
            <a:r>
              <a:rPr lang="en-US" sz="3100" kern="1200" dirty="0">
                <a:solidFill>
                  <a:schemeClr val="tx1"/>
                </a:solidFill>
                <a:effectLst/>
                <a:latin typeface="+mn-lt"/>
                <a:ea typeface="+mn-ea"/>
                <a:cs typeface="+mn-cs"/>
              </a:rPr>
              <a:t> (PNUMA). se </a:t>
            </a:r>
            <a:r>
              <a:rPr lang="en-US" sz="3100" kern="1200" dirty="0" err="1">
                <a:solidFill>
                  <a:schemeClr val="tx1"/>
                </a:solidFill>
                <a:effectLst/>
                <a:latin typeface="+mn-lt"/>
                <a:ea typeface="+mn-ea"/>
                <a:cs typeface="+mn-cs"/>
              </a:rPr>
              <a:t>dé</a:t>
            </a:r>
            <a:r>
              <a:rPr lang="en-US" sz="3100" kern="1200" dirty="0">
                <a:solidFill>
                  <a:schemeClr val="tx1"/>
                </a:solidFill>
                <a:effectLst/>
                <a:latin typeface="+mn-lt"/>
                <a:ea typeface="+mn-ea"/>
                <a:cs typeface="+mn-cs"/>
              </a:rPr>
              <a:t> </a:t>
            </a:r>
            <a:r>
              <a:rPr lang="en-US" sz="3100" kern="1200" dirty="0" err="1">
                <a:solidFill>
                  <a:schemeClr val="tx1"/>
                </a:solidFill>
                <a:effectLst/>
                <a:latin typeface="+mn-lt"/>
                <a:ea typeface="+mn-ea"/>
                <a:cs typeface="+mn-cs"/>
              </a:rPr>
              <a:t>una</a:t>
            </a:r>
            <a:r>
              <a:rPr lang="en-US" sz="3100" kern="1200" dirty="0">
                <a:solidFill>
                  <a:schemeClr val="tx1"/>
                </a:solidFill>
                <a:effectLst/>
                <a:latin typeface="+mn-lt"/>
                <a:ea typeface="+mn-ea"/>
                <a:cs typeface="+mn-cs"/>
              </a:rPr>
              <a:t> </a:t>
            </a:r>
            <a:r>
              <a:rPr lang="en-US" sz="3100" kern="1200" dirty="0" err="1">
                <a:solidFill>
                  <a:schemeClr val="tx1"/>
                </a:solidFill>
                <a:effectLst/>
                <a:latin typeface="+mn-lt"/>
                <a:ea typeface="+mn-ea"/>
                <a:cs typeface="+mn-cs"/>
              </a:rPr>
              <a:t>reducción</a:t>
            </a:r>
            <a:r>
              <a:rPr lang="en-US" sz="3100" kern="1200" dirty="0">
                <a:solidFill>
                  <a:schemeClr val="tx1"/>
                </a:solidFill>
                <a:effectLst/>
                <a:latin typeface="+mn-lt"/>
                <a:ea typeface="+mn-ea"/>
                <a:cs typeface="+mn-cs"/>
              </a:rPr>
              <a:t> del 55% de las </a:t>
            </a:r>
            <a:r>
              <a:rPr lang="en-US" sz="3100" kern="1200" dirty="0" err="1">
                <a:solidFill>
                  <a:schemeClr val="tx1"/>
                </a:solidFill>
                <a:effectLst/>
                <a:latin typeface="+mn-lt"/>
                <a:ea typeface="+mn-ea"/>
                <a:cs typeface="+mn-cs"/>
              </a:rPr>
              <a:t>emisiones</a:t>
            </a:r>
            <a:r>
              <a:rPr lang="en-US" sz="3100" kern="1200" dirty="0">
                <a:solidFill>
                  <a:schemeClr val="tx1"/>
                </a:solidFill>
                <a:effectLst/>
                <a:latin typeface="+mn-lt"/>
                <a:ea typeface="+mn-ea"/>
                <a:cs typeface="+mn-cs"/>
              </a:rPr>
              <a:t> </a:t>
            </a:r>
            <a:r>
              <a:rPr lang="en-US" sz="3100" kern="1200" dirty="0" err="1">
                <a:solidFill>
                  <a:schemeClr val="tx1"/>
                </a:solidFill>
                <a:effectLst/>
                <a:latin typeface="+mn-lt"/>
                <a:ea typeface="+mn-ea"/>
                <a:cs typeface="+mn-cs"/>
              </a:rPr>
              <a:t>durante</a:t>
            </a:r>
            <a:r>
              <a:rPr lang="en-US" sz="3100" kern="1200" dirty="0">
                <a:solidFill>
                  <a:schemeClr val="tx1"/>
                </a:solidFill>
                <a:effectLst/>
                <a:latin typeface="+mn-lt"/>
                <a:ea typeface="+mn-ea"/>
                <a:cs typeface="+mn-cs"/>
              </a:rPr>
              <a:t> </a:t>
            </a:r>
            <a:r>
              <a:rPr lang="en-US" sz="3100" kern="1200" dirty="0" err="1">
                <a:solidFill>
                  <a:schemeClr val="tx1"/>
                </a:solidFill>
                <a:effectLst/>
                <a:latin typeface="+mn-lt"/>
                <a:ea typeface="+mn-ea"/>
                <a:cs typeface="+mn-cs"/>
              </a:rPr>
              <a:t>esta</a:t>
            </a:r>
            <a:r>
              <a:rPr lang="en-US" sz="3100" kern="1200" dirty="0">
                <a:solidFill>
                  <a:schemeClr val="tx1"/>
                </a:solidFill>
                <a:effectLst/>
                <a:latin typeface="+mn-lt"/>
                <a:ea typeface="+mn-ea"/>
                <a:cs typeface="+mn-cs"/>
              </a:rPr>
              <a:t> </a:t>
            </a:r>
            <a:r>
              <a:rPr lang="en-US" sz="3100" kern="1200" dirty="0" err="1">
                <a:solidFill>
                  <a:schemeClr val="tx1"/>
                </a:solidFill>
                <a:effectLst/>
                <a:latin typeface="+mn-lt"/>
                <a:ea typeface="+mn-ea"/>
                <a:cs typeface="+mn-cs"/>
              </a:rPr>
              <a:t>década</a:t>
            </a:r>
            <a:r>
              <a:rPr lang="en-US" sz="3100" kern="1200" dirty="0">
                <a:solidFill>
                  <a:schemeClr val="tx1"/>
                </a:solidFill>
                <a:latin typeface="+mn-lt"/>
                <a:ea typeface="+mn-ea"/>
                <a:cs typeface="+mn-cs"/>
              </a:rPr>
              <a:t>.</a:t>
            </a:r>
            <a:endParaRPr lang="en-US" sz="3100" kern="1200" dirty="0">
              <a:solidFill>
                <a:schemeClr val="tx1"/>
              </a:solidFill>
              <a:effectLst/>
              <a:latin typeface="+mn-lt"/>
              <a:ea typeface="+mn-ea"/>
              <a:cs typeface="+mn-cs"/>
            </a:endParaRPr>
          </a:p>
          <a:p>
            <a:pPr indent="-228600" algn="l" defTabSz="914400" rtl="0">
              <a:lnSpc>
                <a:spcPct val="90000"/>
              </a:lnSpc>
              <a:buFont typeface="Arial" panose="020B0604020202020204" pitchFamily="34" charset="0"/>
              <a:buChar char="•"/>
            </a:pPr>
            <a:endParaRPr lang="en-US" sz="3100" kern="1200" dirty="0">
              <a:solidFill>
                <a:schemeClr val="tx1"/>
              </a:solidFill>
              <a:latin typeface="+mn-lt"/>
              <a:ea typeface="+mn-ea"/>
              <a:cs typeface="+mn-cs"/>
            </a:endParaRPr>
          </a:p>
        </p:txBody>
      </p:sp>
      <p:pic>
        <p:nvPicPr>
          <p:cNvPr id="5" name="Imagen 4" descr="Un dibujo de una persona&#10;&#10;Descripción generada automáticamente con confianza baja">
            <a:extLst>
              <a:ext uri="{FF2B5EF4-FFF2-40B4-BE49-F238E27FC236}">
                <a16:creationId xmlns:a16="http://schemas.microsoft.com/office/drawing/2014/main" id="{4762C9C7-1BB8-02E7-62C7-20A41AF50DF4}"/>
              </a:ext>
            </a:extLst>
          </p:cNvPr>
          <p:cNvPicPr>
            <a:picLocks noChangeAspect="1"/>
          </p:cNvPicPr>
          <p:nvPr/>
        </p:nvPicPr>
        <p:blipFill rotWithShape="1">
          <a:blip r:embed="rId3">
            <a:extLst>
              <a:ext uri="{28A0092B-C50C-407E-A947-70E740481C1C}">
                <a14:useLocalDpi xmlns:a14="http://schemas.microsoft.com/office/drawing/2010/main" val="0"/>
              </a:ext>
            </a:extLst>
          </a:blip>
          <a:srcRect r="4082" b="1"/>
          <a:stretch/>
        </p:blipFill>
        <p:spPr>
          <a:xfrm>
            <a:off x="15351316" y="4187952"/>
            <a:ext cx="7882128" cy="8193024"/>
          </a:xfrm>
          <a:prstGeom prst="rect">
            <a:avLst/>
          </a:prstGeom>
        </p:spPr>
      </p:pic>
    </p:spTree>
    <p:extLst>
      <p:ext uri="{BB962C8B-B14F-4D97-AF65-F5344CB8AC3E}">
        <p14:creationId xmlns:p14="http://schemas.microsoft.com/office/powerpoint/2010/main" val="884295818"/>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20E31917-79D8-B4FB-BF5D-ABF99F999BDC}"/>
              </a:ext>
            </a:extLst>
          </p:cNvPr>
          <p:cNvSpPr>
            <a:spLocks noGrp="1"/>
          </p:cNvSpPr>
          <p:nvPr>
            <p:ph type="title"/>
          </p:nvPr>
        </p:nvSpPr>
        <p:spPr>
          <a:xfrm>
            <a:off x="962026" y="7505698"/>
            <a:ext cx="6581774" cy="4905374"/>
          </a:xfrm>
        </p:spPr>
        <p:txBody>
          <a:bodyPr vert="horz" lIns="91440" tIns="45720" rIns="91440" bIns="45720" rtlCol="0" anchor="ctr">
            <a:normAutofit/>
          </a:bodyPr>
          <a:lstStyle/>
          <a:p>
            <a:pPr algn="l" defTabSz="914400">
              <a:lnSpc>
                <a:spcPct val="90000"/>
              </a:lnSpc>
              <a:spcBef>
                <a:spcPct val="0"/>
              </a:spcBef>
            </a:pPr>
            <a:r>
              <a:rPr lang="en-US" sz="7200" kern="1200" dirty="0">
                <a:solidFill>
                  <a:schemeClr val="tx1"/>
                </a:solidFill>
                <a:latin typeface="+mj-lt"/>
                <a:ea typeface="+mj-ea"/>
                <a:cs typeface="+mj-cs"/>
              </a:rPr>
              <a:t>COP27</a:t>
            </a:r>
          </a:p>
        </p:txBody>
      </p:sp>
      <p:pic>
        <p:nvPicPr>
          <p:cNvPr id="6" name="Marcador de posición de imagen 5" descr="Imagen que contiene Esquemático&#10;&#10;Descripción generada automáticamente">
            <a:extLst>
              <a:ext uri="{FF2B5EF4-FFF2-40B4-BE49-F238E27FC236}">
                <a16:creationId xmlns:a16="http://schemas.microsoft.com/office/drawing/2014/main" id="{CF0ED476-09D2-32CE-0926-C90272573501}"/>
              </a:ext>
            </a:extLst>
          </p:cNvPr>
          <p:cNvPicPr>
            <a:picLocks noGrp="1" noChangeAspect="1"/>
          </p:cNvPicPr>
          <p:nvPr>
            <p:ph type="pic" sz="half" idx="21"/>
          </p:nvPr>
        </p:nvPicPr>
        <p:blipFill rotWithShape="1">
          <a:blip r:embed="rId2">
            <a:extLst>
              <a:ext uri="{28A0092B-C50C-407E-A947-70E740481C1C}">
                <a14:useLocalDpi xmlns:a14="http://schemas.microsoft.com/office/drawing/2010/main" val="0"/>
              </a:ext>
            </a:extLst>
          </a:blip>
          <a:srcRect t="18841"/>
          <a:stretch/>
        </p:blipFill>
        <p:spPr>
          <a:xfrm>
            <a:off x="20" y="10"/>
            <a:ext cx="24383980" cy="7421216"/>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4" name="Marcador de texto 3">
            <a:extLst>
              <a:ext uri="{FF2B5EF4-FFF2-40B4-BE49-F238E27FC236}">
                <a16:creationId xmlns:a16="http://schemas.microsoft.com/office/drawing/2014/main" id="{D039B23E-F1A0-2415-91D2-195822A1BCB3}"/>
              </a:ext>
            </a:extLst>
          </p:cNvPr>
          <p:cNvSpPr>
            <a:spLocks noGrp="1"/>
          </p:cNvSpPr>
          <p:nvPr>
            <p:ph type="body" sz="quarter" idx="1"/>
          </p:nvPr>
        </p:nvSpPr>
        <p:spPr>
          <a:xfrm>
            <a:off x="8447964" y="7505700"/>
            <a:ext cx="14970826" cy="4905374"/>
          </a:xfrm>
        </p:spPr>
        <p:txBody>
          <a:bodyPr vert="horz" lIns="91440" tIns="45720" rIns="91440" bIns="45720" rtlCol="0" anchor="ctr">
            <a:normAutofit/>
          </a:bodyPr>
          <a:lstStyle/>
          <a:p>
            <a:pPr algn="l" defTabSz="914400" rtl="0">
              <a:lnSpc>
                <a:spcPct val="90000"/>
              </a:lnSpc>
              <a:spcAft>
                <a:spcPts val="800"/>
              </a:spcAft>
            </a:pPr>
            <a:r>
              <a:rPr lang="en-US" sz="2800" kern="1200" dirty="0">
                <a:solidFill>
                  <a:schemeClr val="tx1"/>
                </a:solidFill>
                <a:effectLst/>
                <a:latin typeface="+mn-lt"/>
                <a:ea typeface="+mn-ea"/>
                <a:cs typeface="+mn-cs"/>
              </a:rPr>
              <a:t>La COP27 se </a:t>
            </a:r>
            <a:r>
              <a:rPr lang="en-US" sz="2800" kern="1200" dirty="0" err="1">
                <a:solidFill>
                  <a:schemeClr val="tx1"/>
                </a:solidFill>
                <a:effectLst/>
                <a:latin typeface="+mn-lt"/>
                <a:ea typeface="+mn-ea"/>
                <a:cs typeface="+mn-cs"/>
              </a:rPr>
              <a:t>celebrara</a:t>
            </a:r>
            <a:r>
              <a:rPr lang="en-US" sz="2800" kern="1200" dirty="0">
                <a:solidFill>
                  <a:schemeClr val="tx1"/>
                </a:solidFill>
                <a:effectLst/>
                <a:latin typeface="+mn-lt"/>
                <a:ea typeface="+mn-ea"/>
                <a:cs typeface="+mn-cs"/>
              </a:rPr>
              <a:t>́ del 6 al 18 de </a:t>
            </a:r>
            <a:r>
              <a:rPr lang="en-US" sz="2800" kern="1200" dirty="0" err="1">
                <a:solidFill>
                  <a:schemeClr val="tx1"/>
                </a:solidFill>
                <a:effectLst/>
                <a:latin typeface="+mn-lt"/>
                <a:ea typeface="+mn-ea"/>
                <a:cs typeface="+mn-cs"/>
              </a:rPr>
              <a:t>noviembre</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en</a:t>
            </a:r>
            <a:r>
              <a:rPr lang="en-US" sz="2800" kern="1200" dirty="0">
                <a:solidFill>
                  <a:schemeClr val="tx1"/>
                </a:solidFill>
                <a:effectLst/>
                <a:latin typeface="+mn-lt"/>
                <a:ea typeface="+mn-ea"/>
                <a:cs typeface="+mn-cs"/>
              </a:rPr>
              <a:t> Sharm El Sheikh, </a:t>
            </a:r>
            <a:r>
              <a:rPr lang="en-US" sz="2800" kern="1200" dirty="0" err="1">
                <a:solidFill>
                  <a:schemeClr val="tx1"/>
                </a:solidFill>
                <a:effectLst/>
                <a:latin typeface="+mn-lt"/>
                <a:ea typeface="+mn-ea"/>
                <a:cs typeface="+mn-cs"/>
              </a:rPr>
              <a:t>Egipto.El</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tema</a:t>
            </a:r>
            <a:r>
              <a:rPr lang="en-US" sz="2800" kern="1200" dirty="0">
                <a:solidFill>
                  <a:schemeClr val="tx1"/>
                </a:solidFill>
                <a:effectLst/>
                <a:latin typeface="+mn-lt"/>
                <a:ea typeface="+mn-ea"/>
                <a:cs typeface="+mn-cs"/>
              </a:rPr>
              <a:t> crucial </a:t>
            </a:r>
            <a:r>
              <a:rPr lang="en-US" sz="2800" kern="1200" dirty="0" err="1">
                <a:solidFill>
                  <a:schemeClr val="tx1"/>
                </a:solidFill>
                <a:effectLst/>
                <a:latin typeface="+mn-lt"/>
                <a:ea typeface="+mn-ea"/>
                <a:cs typeface="+mn-cs"/>
              </a:rPr>
              <a:t>sigue</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siendo</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aumentar</a:t>
            </a:r>
            <a:r>
              <a:rPr lang="en-US" sz="2800" kern="1200" dirty="0">
                <a:solidFill>
                  <a:schemeClr val="tx1"/>
                </a:solidFill>
                <a:effectLst/>
                <a:latin typeface="+mn-lt"/>
                <a:ea typeface="+mn-ea"/>
                <a:cs typeface="+mn-cs"/>
              </a:rPr>
              <a:t> la </a:t>
            </a:r>
            <a:r>
              <a:rPr lang="en-US" sz="2800" kern="1200" dirty="0" err="1">
                <a:solidFill>
                  <a:schemeClr val="tx1"/>
                </a:solidFill>
                <a:effectLst/>
                <a:latin typeface="+mn-lt"/>
                <a:ea typeface="+mn-ea"/>
                <a:cs typeface="+mn-cs"/>
              </a:rPr>
              <a:t>ambición</a:t>
            </a:r>
            <a:r>
              <a:rPr lang="en-US" sz="2800" kern="1200" dirty="0">
                <a:solidFill>
                  <a:schemeClr val="tx1"/>
                </a:solidFill>
                <a:effectLst/>
                <a:latin typeface="+mn-lt"/>
                <a:ea typeface="+mn-ea"/>
                <a:cs typeface="+mn-cs"/>
              </a:rPr>
              <a:t> y </a:t>
            </a:r>
            <a:r>
              <a:rPr lang="en-US" sz="2800" kern="1200" dirty="0" err="1">
                <a:solidFill>
                  <a:schemeClr val="tx1"/>
                </a:solidFill>
                <a:effectLst/>
                <a:latin typeface="+mn-lt"/>
                <a:ea typeface="+mn-ea"/>
                <a:cs typeface="+mn-cs"/>
              </a:rPr>
              <a:t>acción</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climática</a:t>
            </a:r>
            <a:r>
              <a:rPr lang="en-US" sz="2800" kern="1200" dirty="0">
                <a:solidFill>
                  <a:schemeClr val="tx1"/>
                </a:solidFill>
                <a:effectLst/>
                <a:latin typeface="+mn-lt"/>
                <a:ea typeface="+mn-ea"/>
                <a:cs typeface="+mn-cs"/>
              </a:rPr>
              <a:t> que se </a:t>
            </a:r>
            <a:r>
              <a:rPr lang="en-US" sz="2800" kern="1200" dirty="0" err="1">
                <a:solidFill>
                  <a:schemeClr val="tx1"/>
                </a:solidFill>
                <a:effectLst/>
                <a:latin typeface="+mn-lt"/>
                <a:ea typeface="+mn-ea"/>
                <a:cs typeface="+mn-cs"/>
              </a:rPr>
              <a:t>requiere</a:t>
            </a:r>
            <a:r>
              <a:rPr lang="en-US" sz="2800" kern="1200" dirty="0">
                <a:solidFill>
                  <a:schemeClr val="tx1"/>
                </a:solidFill>
                <a:effectLst/>
                <a:latin typeface="+mn-lt"/>
                <a:ea typeface="+mn-ea"/>
                <a:cs typeface="+mn-cs"/>
              </a:rPr>
              <a:t> para </a:t>
            </a:r>
            <a:r>
              <a:rPr lang="en-US" sz="2800" kern="1200" dirty="0" err="1">
                <a:solidFill>
                  <a:schemeClr val="tx1"/>
                </a:solidFill>
                <a:effectLst/>
                <a:latin typeface="+mn-lt"/>
                <a:ea typeface="+mn-ea"/>
                <a:cs typeface="+mn-cs"/>
              </a:rPr>
              <a:t>lograr</a:t>
            </a:r>
            <a:r>
              <a:rPr lang="en-US" sz="2800" kern="1200" dirty="0">
                <a:solidFill>
                  <a:schemeClr val="tx1"/>
                </a:solidFill>
                <a:effectLst/>
                <a:latin typeface="+mn-lt"/>
                <a:ea typeface="+mn-ea"/>
                <a:cs typeface="+mn-cs"/>
              </a:rPr>
              <a:t> la meta del </a:t>
            </a:r>
            <a:r>
              <a:rPr lang="en-US" sz="2800" kern="1200" dirty="0" err="1">
                <a:solidFill>
                  <a:schemeClr val="tx1"/>
                </a:solidFill>
                <a:effectLst/>
                <a:latin typeface="+mn-lt"/>
                <a:ea typeface="+mn-ea"/>
                <a:cs typeface="+mn-cs"/>
              </a:rPr>
              <a:t>Acuerdo</a:t>
            </a:r>
            <a:r>
              <a:rPr lang="en-US" sz="2800" kern="1200" dirty="0">
                <a:solidFill>
                  <a:schemeClr val="tx1"/>
                </a:solidFill>
                <a:effectLst/>
                <a:latin typeface="+mn-lt"/>
                <a:ea typeface="+mn-ea"/>
                <a:cs typeface="+mn-cs"/>
              </a:rPr>
              <a:t> de Paris.</a:t>
            </a:r>
          </a:p>
          <a:p>
            <a:pPr algn="l" defTabSz="914400" rtl="0">
              <a:lnSpc>
                <a:spcPct val="90000"/>
              </a:lnSpc>
              <a:spcAft>
                <a:spcPts val="800"/>
              </a:spcAft>
            </a:pPr>
            <a:r>
              <a:rPr lang="en-US" sz="2800" kern="1200" dirty="0">
                <a:solidFill>
                  <a:schemeClr val="tx1"/>
                </a:solidFill>
                <a:effectLst/>
                <a:latin typeface="+mn-lt"/>
                <a:ea typeface="+mn-ea"/>
                <a:cs typeface="+mn-cs"/>
              </a:rPr>
              <a:t>Los </a:t>
            </a:r>
            <a:r>
              <a:rPr lang="en-US" sz="2800" kern="1200" dirty="0" err="1">
                <a:solidFill>
                  <a:schemeClr val="tx1"/>
                </a:solidFill>
                <a:effectLst/>
                <a:latin typeface="+mn-lt"/>
                <a:ea typeface="+mn-ea"/>
                <a:cs typeface="+mn-cs"/>
              </a:rPr>
              <a:t>negociadores</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tratarán</a:t>
            </a:r>
            <a:r>
              <a:rPr lang="en-US" sz="2800" kern="1200" dirty="0">
                <a:solidFill>
                  <a:schemeClr val="tx1"/>
                </a:solidFill>
                <a:effectLst/>
                <a:latin typeface="+mn-lt"/>
                <a:ea typeface="+mn-ea"/>
                <a:cs typeface="+mn-cs"/>
              </a:rPr>
              <a:t> de </a:t>
            </a:r>
            <a:r>
              <a:rPr lang="en-US" sz="2800" kern="1200" dirty="0" err="1">
                <a:solidFill>
                  <a:schemeClr val="tx1"/>
                </a:solidFill>
                <a:effectLst/>
                <a:latin typeface="+mn-lt"/>
                <a:ea typeface="+mn-ea"/>
                <a:cs typeface="+mn-cs"/>
              </a:rPr>
              <a:t>desarrollar</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el</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Pacto</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Climático</a:t>
            </a:r>
            <a:r>
              <a:rPr lang="en-US" sz="2800" kern="1200" dirty="0">
                <a:solidFill>
                  <a:schemeClr val="tx1"/>
                </a:solidFill>
                <a:effectLst/>
                <a:latin typeface="+mn-lt"/>
                <a:ea typeface="+mn-ea"/>
                <a:cs typeface="+mn-cs"/>
              </a:rPr>
              <a:t> de Glasgow que se </a:t>
            </a:r>
            <a:r>
              <a:rPr lang="en-US" sz="2800" kern="1200" dirty="0" err="1">
                <a:solidFill>
                  <a:schemeClr val="tx1"/>
                </a:solidFill>
                <a:effectLst/>
                <a:latin typeface="+mn-lt"/>
                <a:ea typeface="+mn-ea"/>
                <a:cs typeface="+mn-cs"/>
              </a:rPr>
              <a:t>acordo</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en</a:t>
            </a:r>
            <a:r>
              <a:rPr lang="en-US" sz="2800" kern="1200" dirty="0">
                <a:solidFill>
                  <a:schemeClr val="tx1"/>
                </a:solidFill>
                <a:effectLst/>
                <a:latin typeface="+mn-lt"/>
                <a:ea typeface="+mn-ea"/>
                <a:cs typeface="+mn-cs"/>
              </a:rPr>
              <a:t> la COP26, y que, entre </a:t>
            </a:r>
            <a:r>
              <a:rPr lang="en-US" sz="2800" kern="1200" dirty="0" err="1">
                <a:solidFill>
                  <a:schemeClr val="tx1"/>
                </a:solidFill>
                <a:effectLst/>
                <a:latin typeface="+mn-lt"/>
                <a:ea typeface="+mn-ea"/>
                <a:cs typeface="+mn-cs"/>
              </a:rPr>
              <a:t>otras</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cosas</a:t>
            </a:r>
            <a:r>
              <a:rPr lang="en-US" sz="2800" kern="1200" dirty="0">
                <a:solidFill>
                  <a:schemeClr val="tx1"/>
                </a:solidFill>
                <a:effectLst/>
                <a:latin typeface="+mn-lt"/>
                <a:ea typeface="+mn-ea"/>
                <a:cs typeface="+mn-cs"/>
              </a:rPr>
              <a:t>:</a:t>
            </a:r>
          </a:p>
          <a:p>
            <a:pPr algn="l" defTabSz="914400" rtl="0">
              <a:lnSpc>
                <a:spcPct val="90000"/>
              </a:lnSpc>
              <a:spcAft>
                <a:spcPts val="800"/>
              </a:spcAft>
            </a:pPr>
            <a:r>
              <a:rPr lang="en-US" sz="2800" kern="1200" dirty="0">
                <a:solidFill>
                  <a:schemeClr val="tx1"/>
                </a:solidFill>
                <a:effectLst/>
                <a:latin typeface="+mn-lt"/>
                <a:ea typeface="+mn-ea"/>
                <a:cs typeface="+mn-cs"/>
              </a:rPr>
              <a:t> </a:t>
            </a:r>
          </a:p>
          <a:p>
            <a:pPr marL="342900" lvl="0" indent="-228600" algn="l" defTabSz="914400" rtl="0">
              <a:lnSpc>
                <a:spcPct val="90000"/>
              </a:lnSpc>
              <a:buSzPts val="1100"/>
              <a:buFont typeface="Arial" panose="020B0604020202020204" pitchFamily="34" charset="0"/>
              <a:buChar char="•"/>
            </a:pPr>
            <a:r>
              <a:rPr lang="en-US" sz="2800" kern="1200" dirty="0">
                <a:solidFill>
                  <a:schemeClr val="tx1"/>
                </a:solidFill>
                <a:effectLst/>
                <a:latin typeface="+mn-lt"/>
                <a:ea typeface="+mn-ea"/>
                <a:cs typeface="+mn-cs"/>
              </a:rPr>
              <a:t>Exige la "</a:t>
            </a:r>
            <a:r>
              <a:rPr lang="en-US" sz="2800" kern="1200" dirty="0" err="1">
                <a:solidFill>
                  <a:schemeClr val="tx1"/>
                </a:solidFill>
                <a:effectLst/>
                <a:latin typeface="+mn-lt"/>
                <a:ea typeface="+mn-ea"/>
                <a:cs typeface="+mn-cs"/>
              </a:rPr>
              <a:t>reducción</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progresiva</a:t>
            </a:r>
            <a:r>
              <a:rPr lang="en-US" sz="2800" kern="1200" dirty="0">
                <a:solidFill>
                  <a:schemeClr val="tx1"/>
                </a:solidFill>
                <a:effectLst/>
                <a:latin typeface="+mn-lt"/>
                <a:ea typeface="+mn-ea"/>
                <a:cs typeface="+mn-cs"/>
              </a:rPr>
              <a:t>" del </a:t>
            </a:r>
            <a:r>
              <a:rPr lang="en-US" sz="2800" kern="1200" dirty="0" err="1">
                <a:solidFill>
                  <a:schemeClr val="tx1"/>
                </a:solidFill>
                <a:effectLst/>
                <a:latin typeface="+mn-lt"/>
                <a:ea typeface="+mn-ea"/>
                <a:cs typeface="+mn-cs"/>
              </a:rPr>
              <a:t>carbón</a:t>
            </a:r>
            <a:r>
              <a:rPr lang="en-US" sz="2800" kern="1200" dirty="0">
                <a:solidFill>
                  <a:schemeClr val="tx1"/>
                </a:solidFill>
                <a:effectLst/>
                <a:latin typeface="+mn-lt"/>
                <a:ea typeface="+mn-ea"/>
                <a:cs typeface="+mn-cs"/>
              </a:rPr>
              <a:t> </a:t>
            </a:r>
          </a:p>
          <a:p>
            <a:pPr marL="342900" lvl="0" indent="-228600" algn="l" defTabSz="914400" rtl="0">
              <a:lnSpc>
                <a:spcPct val="90000"/>
              </a:lnSpc>
              <a:buSzPts val="1100"/>
              <a:buFont typeface="Arial" panose="020B0604020202020204" pitchFamily="34" charset="0"/>
              <a:buChar char="•"/>
            </a:pPr>
            <a:r>
              <a:rPr lang="en-US" sz="2800" kern="1200" dirty="0">
                <a:solidFill>
                  <a:schemeClr val="tx1"/>
                </a:solidFill>
                <a:effectLst/>
                <a:latin typeface="+mn-lt"/>
                <a:ea typeface="+mn-ea"/>
                <a:cs typeface="+mn-cs"/>
              </a:rPr>
              <a:t>Insta a </a:t>
            </a:r>
            <a:r>
              <a:rPr lang="en-US" sz="2800" kern="1200" dirty="0" err="1">
                <a:solidFill>
                  <a:schemeClr val="tx1"/>
                </a:solidFill>
                <a:effectLst/>
                <a:latin typeface="+mn-lt"/>
                <a:ea typeface="+mn-ea"/>
                <a:cs typeface="+mn-cs"/>
              </a:rPr>
              <a:t>aumentar</a:t>
            </a:r>
            <a:r>
              <a:rPr lang="en-US" sz="2800" kern="1200" dirty="0">
                <a:solidFill>
                  <a:schemeClr val="tx1"/>
                </a:solidFill>
                <a:effectLst/>
                <a:latin typeface="+mn-lt"/>
                <a:ea typeface="+mn-ea"/>
                <a:cs typeface="+mn-cs"/>
              </a:rPr>
              <a:t> la </a:t>
            </a:r>
            <a:r>
              <a:rPr lang="en-US" sz="2800" kern="1200" dirty="0" err="1">
                <a:solidFill>
                  <a:schemeClr val="tx1"/>
                </a:solidFill>
                <a:effectLst/>
                <a:latin typeface="+mn-lt"/>
                <a:ea typeface="+mn-ea"/>
                <a:cs typeface="+mn-cs"/>
              </a:rPr>
              <a:t>financiación</a:t>
            </a:r>
            <a:r>
              <a:rPr lang="en-US" sz="2800" kern="1200" dirty="0">
                <a:solidFill>
                  <a:schemeClr val="tx1"/>
                </a:solidFill>
                <a:effectLst/>
                <a:latin typeface="+mn-lt"/>
                <a:ea typeface="+mn-ea"/>
                <a:cs typeface="+mn-cs"/>
              </a:rPr>
              <a:t> de la </a:t>
            </a:r>
            <a:r>
              <a:rPr lang="en-US" sz="2800" kern="1200" dirty="0" err="1">
                <a:solidFill>
                  <a:schemeClr val="tx1"/>
                </a:solidFill>
                <a:effectLst/>
                <a:latin typeface="+mn-lt"/>
                <a:ea typeface="+mn-ea"/>
                <a:cs typeface="+mn-cs"/>
              </a:rPr>
              <a:t>adaptación</a:t>
            </a:r>
            <a:r>
              <a:rPr lang="en-US" sz="2800" kern="1200" dirty="0">
                <a:solidFill>
                  <a:schemeClr val="tx1"/>
                </a:solidFill>
                <a:effectLst/>
                <a:latin typeface="+mn-lt"/>
                <a:ea typeface="+mn-ea"/>
                <a:cs typeface="+mn-cs"/>
              </a:rPr>
              <a:t> al </a:t>
            </a:r>
            <a:r>
              <a:rPr lang="en-US" sz="2800" kern="1200" dirty="0" err="1">
                <a:solidFill>
                  <a:schemeClr val="tx1"/>
                </a:solidFill>
                <a:effectLst/>
                <a:latin typeface="+mn-lt"/>
                <a:ea typeface="+mn-ea"/>
                <a:cs typeface="+mn-cs"/>
              </a:rPr>
              <a:t>cambio</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climático</a:t>
            </a:r>
            <a:endParaRPr lang="en-US" sz="2800" kern="1200" dirty="0">
              <a:solidFill>
                <a:schemeClr val="tx1"/>
              </a:solidFill>
              <a:effectLst/>
              <a:latin typeface="+mn-lt"/>
              <a:ea typeface="+mn-ea"/>
              <a:cs typeface="+mn-cs"/>
            </a:endParaRPr>
          </a:p>
          <a:p>
            <a:pPr marL="342900" lvl="0" indent="-228600" algn="l" defTabSz="914400" rtl="0">
              <a:lnSpc>
                <a:spcPct val="90000"/>
              </a:lnSpc>
              <a:spcAft>
                <a:spcPts val="800"/>
              </a:spcAft>
              <a:buSzPts val="1100"/>
              <a:buFont typeface="Arial" panose="020B0604020202020204" pitchFamily="34" charset="0"/>
              <a:buChar char="•"/>
            </a:pPr>
            <a:r>
              <a:rPr lang="en-US" sz="2800" kern="1200" dirty="0" err="1">
                <a:solidFill>
                  <a:schemeClr val="tx1"/>
                </a:solidFill>
                <a:effectLst/>
                <a:latin typeface="+mn-lt"/>
                <a:ea typeface="+mn-ea"/>
                <a:cs typeface="+mn-cs"/>
              </a:rPr>
              <a:t>Acuerda</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financiar</a:t>
            </a:r>
            <a:r>
              <a:rPr lang="en-US" sz="2800" kern="1200" dirty="0">
                <a:solidFill>
                  <a:schemeClr val="tx1"/>
                </a:solidFill>
                <a:effectLst/>
                <a:latin typeface="+mn-lt"/>
                <a:ea typeface="+mn-ea"/>
                <a:cs typeface="+mn-cs"/>
              </a:rPr>
              <a:t> la Red de Santiago para </a:t>
            </a:r>
            <a:r>
              <a:rPr lang="en-US" sz="2800" kern="1200" dirty="0" err="1">
                <a:solidFill>
                  <a:schemeClr val="tx1"/>
                </a:solidFill>
                <a:effectLst/>
                <a:latin typeface="+mn-lt"/>
                <a:ea typeface="+mn-ea"/>
                <a:cs typeface="+mn-cs"/>
              </a:rPr>
              <a:t>impulsar</a:t>
            </a:r>
            <a:r>
              <a:rPr lang="en-US" sz="2800" kern="1200" dirty="0">
                <a:solidFill>
                  <a:schemeClr val="tx1"/>
                </a:solidFill>
                <a:effectLst/>
                <a:latin typeface="+mn-lt"/>
                <a:ea typeface="+mn-ea"/>
                <a:cs typeface="+mn-cs"/>
              </a:rPr>
              <a:t> la </a:t>
            </a:r>
            <a:r>
              <a:rPr lang="en-US" sz="2800" kern="1200" dirty="0" err="1">
                <a:solidFill>
                  <a:schemeClr val="tx1"/>
                </a:solidFill>
                <a:effectLst/>
                <a:latin typeface="+mn-lt"/>
                <a:ea typeface="+mn-ea"/>
                <a:cs typeface="+mn-cs"/>
              </a:rPr>
              <a:t>asistencia</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técnica</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en</a:t>
            </a:r>
            <a:r>
              <a:rPr lang="en-US" sz="2800" kern="1200" dirty="0">
                <a:solidFill>
                  <a:schemeClr val="tx1"/>
                </a:solidFill>
                <a:effectLst/>
                <a:latin typeface="+mn-lt"/>
                <a:ea typeface="+mn-ea"/>
                <a:cs typeface="+mn-cs"/>
              </a:rPr>
              <a:t> </a:t>
            </a:r>
            <a:r>
              <a:rPr lang="en-US" sz="2800" kern="1200" dirty="0" err="1">
                <a:solidFill>
                  <a:schemeClr val="tx1"/>
                </a:solidFill>
                <a:effectLst/>
                <a:latin typeface="+mn-lt"/>
                <a:ea typeface="+mn-ea"/>
                <a:cs typeface="+mn-cs"/>
              </a:rPr>
              <a:t>materia</a:t>
            </a:r>
            <a:r>
              <a:rPr lang="en-US" sz="2800" kern="1200" dirty="0">
                <a:solidFill>
                  <a:schemeClr val="tx1"/>
                </a:solidFill>
                <a:effectLst/>
                <a:latin typeface="+mn-lt"/>
                <a:ea typeface="+mn-ea"/>
                <a:cs typeface="+mn-cs"/>
              </a:rPr>
              <a:t> de </a:t>
            </a:r>
            <a:r>
              <a:rPr lang="en-US" sz="2800" kern="1200" dirty="0" err="1">
                <a:solidFill>
                  <a:schemeClr val="tx1"/>
                </a:solidFill>
                <a:effectLst/>
                <a:latin typeface="+mn-lt"/>
                <a:ea typeface="+mn-ea"/>
                <a:cs typeface="+mn-cs"/>
              </a:rPr>
              <a:t>Daños</a:t>
            </a:r>
            <a:r>
              <a:rPr lang="en-US" sz="2800" kern="1200" dirty="0">
                <a:solidFill>
                  <a:schemeClr val="tx1"/>
                </a:solidFill>
                <a:effectLst/>
                <a:latin typeface="+mn-lt"/>
                <a:ea typeface="+mn-ea"/>
                <a:cs typeface="+mn-cs"/>
              </a:rPr>
              <a:t> y </a:t>
            </a:r>
            <a:r>
              <a:rPr lang="en-US" sz="2800" kern="1200" dirty="0" err="1">
                <a:solidFill>
                  <a:schemeClr val="tx1"/>
                </a:solidFill>
                <a:effectLst/>
                <a:latin typeface="+mn-lt"/>
                <a:ea typeface="+mn-ea"/>
                <a:cs typeface="+mn-cs"/>
              </a:rPr>
              <a:t>Pérdidas</a:t>
            </a:r>
            <a:r>
              <a:rPr lang="en-US" sz="2800" kern="1200" dirty="0">
                <a:solidFill>
                  <a:schemeClr val="tx1"/>
                </a:solidFill>
                <a:effectLst/>
                <a:latin typeface="+mn-lt"/>
                <a:ea typeface="+mn-ea"/>
                <a:cs typeface="+mn-cs"/>
              </a:rPr>
              <a:t> (SNLD). </a:t>
            </a:r>
          </a:p>
          <a:p>
            <a:pPr indent="-228600" algn="l" defTabSz="914400" rtl="0">
              <a:lnSpc>
                <a:spcPct val="90000"/>
              </a:lnSpc>
              <a:buFont typeface="Arial" panose="020B0604020202020204" pitchFamily="34" charset="0"/>
              <a:buChar char="•"/>
            </a:pPr>
            <a:endParaRPr lang="en-US" sz="2800" kern="1200" dirty="0">
              <a:solidFill>
                <a:schemeClr val="tx1"/>
              </a:solidFill>
              <a:latin typeface="+mn-lt"/>
              <a:ea typeface="+mn-ea"/>
              <a:cs typeface="+mn-cs"/>
            </a:endParaRPr>
          </a:p>
        </p:txBody>
      </p:sp>
    </p:spTree>
    <p:extLst>
      <p:ext uri="{BB962C8B-B14F-4D97-AF65-F5344CB8AC3E}">
        <p14:creationId xmlns:p14="http://schemas.microsoft.com/office/powerpoint/2010/main" val="1833242551"/>
      </p:ext>
    </p:extLst>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215</TotalTime>
  <Words>3793</Words>
  <Application>Microsoft Office PowerPoint</Application>
  <PresentationFormat>Personalizado</PresentationFormat>
  <Paragraphs>215</Paragraphs>
  <Slides>39</Slides>
  <Notes>0</Notes>
  <HiddenSlides>0</HiddenSlides>
  <MMClips>1</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39</vt:i4>
      </vt:variant>
    </vt:vector>
  </HeadingPairs>
  <TitlesOfParts>
    <vt:vector size="45" baseType="lpstr">
      <vt:lpstr>Arial</vt:lpstr>
      <vt:lpstr>Calibri</vt:lpstr>
      <vt:lpstr>Helvetica Neue</vt:lpstr>
      <vt:lpstr>Helvetica Neue Light</vt:lpstr>
      <vt:lpstr>Helvetica Neue Medium</vt:lpstr>
      <vt:lpstr>White</vt:lpstr>
      <vt:lpstr>Cambio climático: la agenda impostergable</vt:lpstr>
      <vt:lpstr>Partiendo de los conceptos</vt:lpstr>
      <vt:lpstr>Ejs de buenos glosarios para  entender el cambio climático:  Glosario climático para jóvenes de UNICEF Glosario de la organización Salud sin Daño Glosario de ConexiónCOP Glosario del IPCC   </vt:lpstr>
      <vt:lpstr>El ABC de las negociaciones climáticas</vt:lpstr>
      <vt:lpstr>  Todos los años los gobiernos se reúnen por dos semanas en la llamada Conferencia de las Partes (COP).  Esta se desarrolla siempre en un país distinto y agrupa a delegaciones oficiales, sociedad civil, empresas y medios de comunicación. Existen negociaciones previas que tienen lugar en Bonn, Alemania, sede de la CMNUCC. América Latina llega a las negociaciones dividida en distintos bloques. </vt:lpstr>
      <vt:lpstr>Acuerdo de París</vt:lpstr>
      <vt:lpstr>Para lograrlo</vt:lpstr>
      <vt:lpstr>Pero…</vt:lpstr>
      <vt:lpstr>COP27</vt:lpstr>
      <vt:lpstr>¿Qué debe hacer la prensa?</vt:lpstr>
      <vt:lpstr>¿Qué implica el cambio climático para América Latina? </vt:lpstr>
      <vt:lpstr>Datos contundentes</vt:lpstr>
      <vt:lpstr>Y según el Estado del Clima en América Latina y el Caribe 2021 de la OMT: </vt:lpstr>
      <vt:lpstr>Datos contundentes</vt:lpstr>
      <vt:lpstr>Y en Uruguay tenemos…</vt:lpstr>
      <vt:lpstr>Y mientras tanto la prensa en América Latina…</vt:lpstr>
      <vt:lpstr>¿Cómo abordar el tema?   Tomar en cuenta el primer estudio sobre percepción del cambio climático en Uruguay, 2021: </vt:lpstr>
      <vt:lpstr>Desinformación y mitos, cuidado con el falso balance </vt:lpstr>
      <vt:lpstr>Campañas de desinformación</vt:lpstr>
      <vt:lpstr>Evitar un falso balance</vt:lpstr>
      <vt:lpstr>Fuentes científicas</vt:lpstr>
      <vt:lpstr>  Pero ojo que no todo es cambio climático y esto hay que tenerlo claro:</vt:lpstr>
      <vt:lpstr>Periodistas: puente ante la opinión pública</vt:lpstr>
      <vt:lpstr>Otras fuentes de información</vt:lpstr>
      <vt:lpstr>Cambio climático como eje transversal</vt:lpstr>
      <vt:lpstr>Del catastrofismo al periodismo de soluciones</vt:lpstr>
      <vt:lpstr>Periodismo colaborativo: un enfoque que trasciende fronteras </vt:lpstr>
      <vt:lpstr>Imagen y video:</vt:lpstr>
      <vt:lpstr>Stripes</vt:lpstr>
      <vt:lpstr>Datos en movimiento</vt:lpstr>
      <vt:lpstr>Mapa que muestra la mortalidad por olas de calor </vt:lpstr>
      <vt:lpstr>¿Por qué usar gráficos e infografías?</vt:lpstr>
      <vt:lpstr>Visualización de datos y story telling </vt:lpstr>
      <vt:lpstr>Huracán Irma</vt:lpstr>
      <vt:lpstr>En Uruguay</vt:lpstr>
      <vt:lpstr>Pero mucho cuidado con las imágenes…</vt:lpstr>
      <vt:lpstr>  Resumen de aspectos por tener en cuenta para desarrollar un periodismo climático:   </vt:lpstr>
      <vt:lpstr>Información de contacto</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Tema principal</dc:title>
  <dc:creator>Katiana</dc:creator>
  <cp:lastModifiedBy>Katiana Murillo</cp:lastModifiedBy>
  <cp:revision>36</cp:revision>
  <dcterms:modified xsi:type="dcterms:W3CDTF">2022-10-19T17:54:37Z</dcterms:modified>
</cp:coreProperties>
</file>